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media/image8.jpg" ContentType="image/png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4"/>
  </p:notesMasterIdLst>
  <p:sldIdLst>
    <p:sldId id="256" r:id="rId2"/>
    <p:sldId id="453" r:id="rId3"/>
    <p:sldId id="425" r:id="rId4"/>
    <p:sldId id="427" r:id="rId5"/>
    <p:sldId id="448" r:id="rId6"/>
    <p:sldId id="428" r:id="rId7"/>
    <p:sldId id="431" r:id="rId8"/>
    <p:sldId id="432" r:id="rId9"/>
    <p:sldId id="446" r:id="rId10"/>
    <p:sldId id="433" r:id="rId11"/>
    <p:sldId id="434" r:id="rId12"/>
    <p:sldId id="451" r:id="rId13"/>
    <p:sldId id="447" r:id="rId14"/>
    <p:sldId id="449" r:id="rId15"/>
    <p:sldId id="450" r:id="rId16"/>
    <p:sldId id="452" r:id="rId17"/>
    <p:sldId id="435" r:id="rId18"/>
    <p:sldId id="436" r:id="rId19"/>
    <p:sldId id="437" r:id="rId20"/>
    <p:sldId id="438" r:id="rId21"/>
    <p:sldId id="439" r:id="rId22"/>
    <p:sldId id="323" r:id="rId2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00EB"/>
    <a:srgbClr val="D300D1"/>
    <a:srgbClr val="ED6911"/>
    <a:srgbClr val="FDD818"/>
    <a:srgbClr val="E84205"/>
    <a:srgbClr val="B1010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14" autoAdjust="0"/>
    <p:restoredTop sz="91400" autoAdjust="0"/>
  </p:normalViewPr>
  <p:slideViewPr>
    <p:cSldViewPr snapToGrid="0" snapToObjects="1">
      <p:cViewPr varScale="1">
        <p:scale>
          <a:sx n="80" d="100"/>
          <a:sy n="80" d="100"/>
        </p:scale>
        <p:origin x="1517" y="5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57" d="100"/>
          <a:sy n="57" d="100"/>
        </p:scale>
        <p:origin x="2562" y="3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FAE72D3-A186-465D-8C57-1C61811FEC97}" type="doc">
      <dgm:prSet loTypeId="urn:microsoft.com/office/officeart/2005/8/layout/cycle2" loCatId="cycle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FF878955-9409-4890-862F-B7D910EA00A0}">
      <dgm:prSet/>
      <dgm:spPr/>
      <dgm:t>
        <a:bodyPr/>
        <a:lstStyle/>
        <a:p>
          <a:pPr rtl="0"/>
          <a:r>
            <a:rPr lang="en-US" b="1" smtClean="0"/>
            <a:t>Summary of the question</a:t>
          </a:r>
          <a:endParaRPr lang="en-US"/>
        </a:p>
      </dgm:t>
    </dgm:pt>
    <dgm:pt modelId="{1D7681BD-3178-4C7F-BEC6-2915D31A66BF}" type="parTrans" cxnId="{68174DE5-0463-49C0-8C53-DB6DABFAAC5C}">
      <dgm:prSet/>
      <dgm:spPr/>
      <dgm:t>
        <a:bodyPr/>
        <a:lstStyle/>
        <a:p>
          <a:endParaRPr lang="en-US"/>
        </a:p>
      </dgm:t>
    </dgm:pt>
    <dgm:pt modelId="{50C41941-ED45-4FE4-8004-A74FEC7EA108}" type="sibTrans" cxnId="{68174DE5-0463-49C0-8C53-DB6DABFAAC5C}">
      <dgm:prSet/>
      <dgm:spPr/>
      <dgm:t>
        <a:bodyPr/>
        <a:lstStyle/>
        <a:p>
          <a:endParaRPr lang="en-US"/>
        </a:p>
      </dgm:t>
    </dgm:pt>
    <dgm:pt modelId="{665E8CA6-C4B9-4348-9465-B851104B9592}">
      <dgm:prSet/>
      <dgm:spPr/>
      <dgm:t>
        <a:bodyPr/>
        <a:lstStyle/>
        <a:p>
          <a:pPr rtl="0"/>
          <a:r>
            <a:rPr lang="en-US" b="1" smtClean="0"/>
            <a:t>Check answers (unanswered)</a:t>
          </a:r>
          <a:endParaRPr lang="en-US"/>
        </a:p>
      </dgm:t>
    </dgm:pt>
    <dgm:pt modelId="{98C11087-FE56-4CAE-B6E7-84A449842E28}" type="parTrans" cxnId="{DCE71A9D-B79A-4D9D-9A4C-153F3FD9DB1B}">
      <dgm:prSet/>
      <dgm:spPr/>
      <dgm:t>
        <a:bodyPr/>
        <a:lstStyle/>
        <a:p>
          <a:endParaRPr lang="en-US"/>
        </a:p>
      </dgm:t>
    </dgm:pt>
    <dgm:pt modelId="{3757783A-6792-442D-A0A6-06D1FF1759E1}" type="sibTrans" cxnId="{DCE71A9D-B79A-4D9D-9A4C-153F3FD9DB1B}">
      <dgm:prSet/>
      <dgm:spPr/>
      <dgm:t>
        <a:bodyPr/>
        <a:lstStyle/>
        <a:p>
          <a:endParaRPr lang="en-US"/>
        </a:p>
      </dgm:t>
    </dgm:pt>
    <dgm:pt modelId="{393A004B-89F9-4BB2-9457-109727181F79}">
      <dgm:prSet/>
      <dgm:spPr/>
      <dgm:t>
        <a:bodyPr/>
        <a:lstStyle/>
        <a:p>
          <a:pPr rtl="0"/>
          <a:r>
            <a:rPr lang="en-US" b="1" smtClean="0"/>
            <a:t>Score yourself at the end of the time</a:t>
          </a:r>
          <a:endParaRPr lang="en-US"/>
        </a:p>
      </dgm:t>
    </dgm:pt>
    <dgm:pt modelId="{65DC3FB4-63A5-4544-9C27-A48D1ABDC3E5}" type="parTrans" cxnId="{961E9364-31BB-4026-AD81-3218CE699526}">
      <dgm:prSet/>
      <dgm:spPr/>
      <dgm:t>
        <a:bodyPr/>
        <a:lstStyle/>
        <a:p>
          <a:endParaRPr lang="en-US"/>
        </a:p>
      </dgm:t>
    </dgm:pt>
    <dgm:pt modelId="{5517BA99-504B-4759-9D71-7E4183C026F9}" type="sibTrans" cxnId="{961E9364-31BB-4026-AD81-3218CE699526}">
      <dgm:prSet/>
      <dgm:spPr/>
      <dgm:t>
        <a:bodyPr/>
        <a:lstStyle/>
        <a:p>
          <a:endParaRPr lang="en-US"/>
        </a:p>
      </dgm:t>
    </dgm:pt>
    <dgm:pt modelId="{BA87572D-4187-4001-80B1-6CAA2C16A53B}">
      <dgm:prSet/>
      <dgm:spPr/>
      <dgm:t>
        <a:bodyPr/>
        <a:lstStyle/>
        <a:p>
          <a:pPr rtl="0"/>
          <a:r>
            <a:rPr lang="en-US" b="1" smtClean="0"/>
            <a:t>Watch List</a:t>
          </a:r>
          <a:endParaRPr lang="en-US"/>
        </a:p>
      </dgm:t>
    </dgm:pt>
    <dgm:pt modelId="{0B23FA41-D547-458F-9A0B-E455484E5FDF}" type="parTrans" cxnId="{69AA42DE-2BAC-47E3-94EA-C55D589D4D07}">
      <dgm:prSet/>
      <dgm:spPr/>
      <dgm:t>
        <a:bodyPr/>
        <a:lstStyle/>
        <a:p>
          <a:endParaRPr lang="en-US"/>
        </a:p>
      </dgm:t>
    </dgm:pt>
    <dgm:pt modelId="{E6452F40-49C7-4FF5-9C37-6EC05ED15188}" type="sibTrans" cxnId="{69AA42DE-2BAC-47E3-94EA-C55D589D4D07}">
      <dgm:prSet/>
      <dgm:spPr/>
      <dgm:t>
        <a:bodyPr/>
        <a:lstStyle/>
        <a:p>
          <a:endParaRPr lang="en-US"/>
        </a:p>
      </dgm:t>
    </dgm:pt>
    <dgm:pt modelId="{9739A266-3830-410E-B381-A58847ECCD42}">
      <dgm:prSet/>
      <dgm:spPr/>
      <dgm:t>
        <a:bodyPr/>
        <a:lstStyle/>
        <a:p>
          <a:pPr rtl="0"/>
          <a:r>
            <a:rPr lang="en-US" b="1" smtClean="0"/>
            <a:t>Review the theory</a:t>
          </a:r>
          <a:endParaRPr lang="en-US"/>
        </a:p>
      </dgm:t>
    </dgm:pt>
    <dgm:pt modelId="{07476A54-E80C-4B7A-B84F-1E1EABD3D36D}" type="parTrans" cxnId="{6B2B71C5-69F6-458D-948A-A808BF51AF13}">
      <dgm:prSet/>
      <dgm:spPr/>
      <dgm:t>
        <a:bodyPr/>
        <a:lstStyle/>
        <a:p>
          <a:endParaRPr lang="en-US"/>
        </a:p>
      </dgm:t>
    </dgm:pt>
    <dgm:pt modelId="{33FD039B-1CAA-4ACF-8BD1-98CEBB2A2AAA}" type="sibTrans" cxnId="{6B2B71C5-69F6-458D-948A-A808BF51AF13}">
      <dgm:prSet/>
      <dgm:spPr/>
      <dgm:t>
        <a:bodyPr/>
        <a:lstStyle/>
        <a:p>
          <a:endParaRPr lang="en-US"/>
        </a:p>
      </dgm:t>
    </dgm:pt>
    <dgm:pt modelId="{780E2A31-1CA3-455A-A25C-AF1089EA52E5}">
      <dgm:prSet/>
      <dgm:spPr/>
      <dgm:t>
        <a:bodyPr/>
        <a:lstStyle/>
        <a:p>
          <a:pPr rtl="0"/>
          <a:r>
            <a:rPr lang="en-US" b="1" smtClean="0"/>
            <a:t>Account Management</a:t>
          </a:r>
          <a:endParaRPr lang="en-US"/>
        </a:p>
      </dgm:t>
    </dgm:pt>
    <dgm:pt modelId="{323C5DAE-8116-4A89-9344-FBB3069631D4}" type="parTrans" cxnId="{84699C67-61CE-46BC-A2B9-0524B67485D6}">
      <dgm:prSet/>
      <dgm:spPr/>
      <dgm:t>
        <a:bodyPr/>
        <a:lstStyle/>
        <a:p>
          <a:endParaRPr lang="en-US"/>
        </a:p>
      </dgm:t>
    </dgm:pt>
    <dgm:pt modelId="{34C10D89-59ED-4E77-A8D4-5DDF41E05197}" type="sibTrans" cxnId="{84699C67-61CE-46BC-A2B9-0524B67485D6}">
      <dgm:prSet/>
      <dgm:spPr/>
      <dgm:t>
        <a:bodyPr/>
        <a:lstStyle/>
        <a:p>
          <a:endParaRPr lang="en-US"/>
        </a:p>
      </dgm:t>
    </dgm:pt>
    <dgm:pt modelId="{78FD3ACC-6FFD-4038-8BBC-FCD721ACE921}" type="pres">
      <dgm:prSet presAssocID="{DFAE72D3-A186-465D-8C57-1C61811FEC97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05EFEBF-924B-43C1-ADF8-AA99AA9E07CE}" type="pres">
      <dgm:prSet presAssocID="{FF878955-9409-4890-862F-B7D910EA00A0}" presName="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A781A1-3334-40E2-BB94-4D6695349224}" type="pres">
      <dgm:prSet presAssocID="{50C41941-ED45-4FE4-8004-A74FEC7EA108}" presName="sibTrans" presStyleLbl="sibTrans2D1" presStyleIdx="0" presStyleCnt="6"/>
      <dgm:spPr/>
      <dgm:t>
        <a:bodyPr/>
        <a:lstStyle/>
        <a:p>
          <a:endParaRPr lang="en-US"/>
        </a:p>
      </dgm:t>
    </dgm:pt>
    <dgm:pt modelId="{7A8E53A1-74AA-4FED-B290-23FD79A43C13}" type="pres">
      <dgm:prSet presAssocID="{50C41941-ED45-4FE4-8004-A74FEC7EA108}" presName="connectorText" presStyleLbl="sibTrans2D1" presStyleIdx="0" presStyleCnt="6"/>
      <dgm:spPr/>
      <dgm:t>
        <a:bodyPr/>
        <a:lstStyle/>
        <a:p>
          <a:endParaRPr lang="en-US"/>
        </a:p>
      </dgm:t>
    </dgm:pt>
    <dgm:pt modelId="{AA7B73B6-1AAF-4D7F-9E52-998616E7F39A}" type="pres">
      <dgm:prSet presAssocID="{665E8CA6-C4B9-4348-9465-B851104B9592}" presName="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385C6B9-2B18-4649-B61A-9096C512C851}" type="pres">
      <dgm:prSet presAssocID="{3757783A-6792-442D-A0A6-06D1FF1759E1}" presName="sibTrans" presStyleLbl="sibTrans2D1" presStyleIdx="1" presStyleCnt="6"/>
      <dgm:spPr/>
      <dgm:t>
        <a:bodyPr/>
        <a:lstStyle/>
        <a:p>
          <a:endParaRPr lang="en-US"/>
        </a:p>
      </dgm:t>
    </dgm:pt>
    <dgm:pt modelId="{D09FBDB0-0275-4CBC-9D58-42F6031E9A51}" type="pres">
      <dgm:prSet presAssocID="{3757783A-6792-442D-A0A6-06D1FF1759E1}" presName="connectorText" presStyleLbl="sibTrans2D1" presStyleIdx="1" presStyleCnt="6"/>
      <dgm:spPr/>
      <dgm:t>
        <a:bodyPr/>
        <a:lstStyle/>
        <a:p>
          <a:endParaRPr lang="en-US"/>
        </a:p>
      </dgm:t>
    </dgm:pt>
    <dgm:pt modelId="{B52E904C-80D0-42E3-BCA4-DA511535B8D8}" type="pres">
      <dgm:prSet presAssocID="{393A004B-89F9-4BB2-9457-109727181F79}" presName="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5425499-6380-4FAB-AB95-3F1DF9D926A0}" type="pres">
      <dgm:prSet presAssocID="{5517BA99-504B-4759-9D71-7E4183C026F9}" presName="sibTrans" presStyleLbl="sibTrans2D1" presStyleIdx="2" presStyleCnt="6"/>
      <dgm:spPr/>
      <dgm:t>
        <a:bodyPr/>
        <a:lstStyle/>
        <a:p>
          <a:endParaRPr lang="en-US"/>
        </a:p>
      </dgm:t>
    </dgm:pt>
    <dgm:pt modelId="{8AE44963-24A9-456D-8E18-653EFADB2CCF}" type="pres">
      <dgm:prSet presAssocID="{5517BA99-504B-4759-9D71-7E4183C026F9}" presName="connectorText" presStyleLbl="sibTrans2D1" presStyleIdx="2" presStyleCnt="6"/>
      <dgm:spPr/>
      <dgm:t>
        <a:bodyPr/>
        <a:lstStyle/>
        <a:p>
          <a:endParaRPr lang="en-US"/>
        </a:p>
      </dgm:t>
    </dgm:pt>
    <dgm:pt modelId="{9AB24634-337E-448C-9FF8-1F59646A6488}" type="pres">
      <dgm:prSet presAssocID="{BA87572D-4187-4001-80B1-6CAA2C16A53B}" presName="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54F4090-4161-4273-BF2A-E5F89647D9DB}" type="pres">
      <dgm:prSet presAssocID="{E6452F40-49C7-4FF5-9C37-6EC05ED15188}" presName="sibTrans" presStyleLbl="sibTrans2D1" presStyleIdx="3" presStyleCnt="6"/>
      <dgm:spPr/>
      <dgm:t>
        <a:bodyPr/>
        <a:lstStyle/>
        <a:p>
          <a:endParaRPr lang="en-US"/>
        </a:p>
      </dgm:t>
    </dgm:pt>
    <dgm:pt modelId="{B80668B8-845C-41C0-BD9C-2F08A15967C5}" type="pres">
      <dgm:prSet presAssocID="{E6452F40-49C7-4FF5-9C37-6EC05ED15188}" presName="connectorText" presStyleLbl="sibTrans2D1" presStyleIdx="3" presStyleCnt="6"/>
      <dgm:spPr/>
      <dgm:t>
        <a:bodyPr/>
        <a:lstStyle/>
        <a:p>
          <a:endParaRPr lang="en-US"/>
        </a:p>
      </dgm:t>
    </dgm:pt>
    <dgm:pt modelId="{7A02DEB9-3A1B-4767-A7EB-F0013D4F3AA0}" type="pres">
      <dgm:prSet presAssocID="{9739A266-3830-410E-B381-A58847ECCD42}" presName="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C9B86FF-B85E-418F-A663-DFA7CA665A64}" type="pres">
      <dgm:prSet presAssocID="{33FD039B-1CAA-4ACF-8BD1-98CEBB2A2AAA}" presName="sibTrans" presStyleLbl="sibTrans2D1" presStyleIdx="4" presStyleCnt="6"/>
      <dgm:spPr/>
      <dgm:t>
        <a:bodyPr/>
        <a:lstStyle/>
        <a:p>
          <a:endParaRPr lang="en-US"/>
        </a:p>
      </dgm:t>
    </dgm:pt>
    <dgm:pt modelId="{929DEEB8-B8C2-47D7-9BF3-7BACF680CE19}" type="pres">
      <dgm:prSet presAssocID="{33FD039B-1CAA-4ACF-8BD1-98CEBB2A2AAA}" presName="connectorText" presStyleLbl="sibTrans2D1" presStyleIdx="4" presStyleCnt="6"/>
      <dgm:spPr/>
      <dgm:t>
        <a:bodyPr/>
        <a:lstStyle/>
        <a:p>
          <a:endParaRPr lang="en-US"/>
        </a:p>
      </dgm:t>
    </dgm:pt>
    <dgm:pt modelId="{C6FA99A8-940A-4226-B9E3-7EC4B35C2758}" type="pres">
      <dgm:prSet presAssocID="{780E2A31-1CA3-455A-A25C-AF1089EA52E5}" presName="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EA85306-E5D8-4E2D-BF5A-9D7C728DF8DE}" type="pres">
      <dgm:prSet presAssocID="{34C10D89-59ED-4E77-A8D4-5DDF41E05197}" presName="sibTrans" presStyleLbl="sibTrans2D1" presStyleIdx="5" presStyleCnt="6"/>
      <dgm:spPr/>
      <dgm:t>
        <a:bodyPr/>
        <a:lstStyle/>
        <a:p>
          <a:endParaRPr lang="en-US"/>
        </a:p>
      </dgm:t>
    </dgm:pt>
    <dgm:pt modelId="{7603D7C9-9A29-46F5-9AD0-04679EA4BE60}" type="pres">
      <dgm:prSet presAssocID="{34C10D89-59ED-4E77-A8D4-5DDF41E05197}" presName="connectorText" presStyleLbl="sibTrans2D1" presStyleIdx="5" presStyleCnt="6"/>
      <dgm:spPr/>
      <dgm:t>
        <a:bodyPr/>
        <a:lstStyle/>
        <a:p>
          <a:endParaRPr lang="en-US"/>
        </a:p>
      </dgm:t>
    </dgm:pt>
  </dgm:ptLst>
  <dgm:cxnLst>
    <dgm:cxn modelId="{DCE71A9D-B79A-4D9D-9A4C-153F3FD9DB1B}" srcId="{DFAE72D3-A186-465D-8C57-1C61811FEC97}" destId="{665E8CA6-C4B9-4348-9465-B851104B9592}" srcOrd="1" destOrd="0" parTransId="{98C11087-FE56-4CAE-B6E7-84A449842E28}" sibTransId="{3757783A-6792-442D-A0A6-06D1FF1759E1}"/>
    <dgm:cxn modelId="{0F49A527-7514-43C8-BBC4-D8C8552A3BD3}" type="presOf" srcId="{E6452F40-49C7-4FF5-9C37-6EC05ED15188}" destId="{B80668B8-845C-41C0-BD9C-2F08A15967C5}" srcOrd="1" destOrd="0" presId="urn:microsoft.com/office/officeart/2005/8/layout/cycle2"/>
    <dgm:cxn modelId="{4B4C31BD-E175-4308-9516-9C2A28EF0A0B}" type="presOf" srcId="{9739A266-3830-410E-B381-A58847ECCD42}" destId="{7A02DEB9-3A1B-4767-A7EB-F0013D4F3AA0}" srcOrd="0" destOrd="0" presId="urn:microsoft.com/office/officeart/2005/8/layout/cycle2"/>
    <dgm:cxn modelId="{1CA7F999-C269-4225-BF12-D2D0708A935A}" type="presOf" srcId="{780E2A31-1CA3-455A-A25C-AF1089EA52E5}" destId="{C6FA99A8-940A-4226-B9E3-7EC4B35C2758}" srcOrd="0" destOrd="0" presId="urn:microsoft.com/office/officeart/2005/8/layout/cycle2"/>
    <dgm:cxn modelId="{6CBF5065-25C7-4C5C-BFEF-1D4923371A3D}" type="presOf" srcId="{FF878955-9409-4890-862F-B7D910EA00A0}" destId="{605EFEBF-924B-43C1-ADF8-AA99AA9E07CE}" srcOrd="0" destOrd="0" presId="urn:microsoft.com/office/officeart/2005/8/layout/cycle2"/>
    <dgm:cxn modelId="{84699C67-61CE-46BC-A2B9-0524B67485D6}" srcId="{DFAE72D3-A186-465D-8C57-1C61811FEC97}" destId="{780E2A31-1CA3-455A-A25C-AF1089EA52E5}" srcOrd="5" destOrd="0" parTransId="{323C5DAE-8116-4A89-9344-FBB3069631D4}" sibTransId="{34C10D89-59ED-4E77-A8D4-5DDF41E05197}"/>
    <dgm:cxn modelId="{B43D4AF1-0562-467B-A362-18C245EAB630}" type="presOf" srcId="{5517BA99-504B-4759-9D71-7E4183C026F9}" destId="{8AE44963-24A9-456D-8E18-653EFADB2CCF}" srcOrd="1" destOrd="0" presId="urn:microsoft.com/office/officeart/2005/8/layout/cycle2"/>
    <dgm:cxn modelId="{69AA42DE-2BAC-47E3-94EA-C55D589D4D07}" srcId="{DFAE72D3-A186-465D-8C57-1C61811FEC97}" destId="{BA87572D-4187-4001-80B1-6CAA2C16A53B}" srcOrd="3" destOrd="0" parTransId="{0B23FA41-D547-458F-9A0B-E455484E5FDF}" sibTransId="{E6452F40-49C7-4FF5-9C37-6EC05ED15188}"/>
    <dgm:cxn modelId="{961E9364-31BB-4026-AD81-3218CE699526}" srcId="{DFAE72D3-A186-465D-8C57-1C61811FEC97}" destId="{393A004B-89F9-4BB2-9457-109727181F79}" srcOrd="2" destOrd="0" parTransId="{65DC3FB4-63A5-4544-9C27-A48D1ABDC3E5}" sibTransId="{5517BA99-504B-4759-9D71-7E4183C026F9}"/>
    <dgm:cxn modelId="{71C735BC-0C80-45C9-A3C4-3153893A8529}" type="presOf" srcId="{E6452F40-49C7-4FF5-9C37-6EC05ED15188}" destId="{454F4090-4161-4273-BF2A-E5F89647D9DB}" srcOrd="0" destOrd="0" presId="urn:microsoft.com/office/officeart/2005/8/layout/cycle2"/>
    <dgm:cxn modelId="{6B2B71C5-69F6-458D-948A-A808BF51AF13}" srcId="{DFAE72D3-A186-465D-8C57-1C61811FEC97}" destId="{9739A266-3830-410E-B381-A58847ECCD42}" srcOrd="4" destOrd="0" parTransId="{07476A54-E80C-4B7A-B84F-1E1EABD3D36D}" sibTransId="{33FD039B-1CAA-4ACF-8BD1-98CEBB2A2AAA}"/>
    <dgm:cxn modelId="{5F02CE42-44AB-4332-BEDE-FB9D8F94C49E}" type="presOf" srcId="{33FD039B-1CAA-4ACF-8BD1-98CEBB2A2AAA}" destId="{929DEEB8-B8C2-47D7-9BF3-7BACF680CE19}" srcOrd="1" destOrd="0" presId="urn:microsoft.com/office/officeart/2005/8/layout/cycle2"/>
    <dgm:cxn modelId="{20123FC9-C799-4E2B-996F-A3622203BAA1}" type="presOf" srcId="{50C41941-ED45-4FE4-8004-A74FEC7EA108}" destId="{7A8E53A1-74AA-4FED-B290-23FD79A43C13}" srcOrd="1" destOrd="0" presId="urn:microsoft.com/office/officeart/2005/8/layout/cycle2"/>
    <dgm:cxn modelId="{68174DE5-0463-49C0-8C53-DB6DABFAAC5C}" srcId="{DFAE72D3-A186-465D-8C57-1C61811FEC97}" destId="{FF878955-9409-4890-862F-B7D910EA00A0}" srcOrd="0" destOrd="0" parTransId="{1D7681BD-3178-4C7F-BEC6-2915D31A66BF}" sibTransId="{50C41941-ED45-4FE4-8004-A74FEC7EA108}"/>
    <dgm:cxn modelId="{408423FF-CC94-49CD-B060-0E7EDBD89BF7}" type="presOf" srcId="{33FD039B-1CAA-4ACF-8BD1-98CEBB2A2AAA}" destId="{EC9B86FF-B85E-418F-A663-DFA7CA665A64}" srcOrd="0" destOrd="0" presId="urn:microsoft.com/office/officeart/2005/8/layout/cycle2"/>
    <dgm:cxn modelId="{8B81CC5A-CA5C-44A8-A6D2-4CF7F98F50EC}" type="presOf" srcId="{5517BA99-504B-4759-9D71-7E4183C026F9}" destId="{45425499-6380-4FAB-AB95-3F1DF9D926A0}" srcOrd="0" destOrd="0" presId="urn:microsoft.com/office/officeart/2005/8/layout/cycle2"/>
    <dgm:cxn modelId="{8677ED1B-44C4-4193-9043-A3ABE8DDA993}" type="presOf" srcId="{3757783A-6792-442D-A0A6-06D1FF1759E1}" destId="{9385C6B9-2B18-4649-B61A-9096C512C851}" srcOrd="0" destOrd="0" presId="urn:microsoft.com/office/officeart/2005/8/layout/cycle2"/>
    <dgm:cxn modelId="{5CDACA82-4A19-4A3B-BE45-3BF42C34336E}" type="presOf" srcId="{34C10D89-59ED-4E77-A8D4-5DDF41E05197}" destId="{3EA85306-E5D8-4E2D-BF5A-9D7C728DF8DE}" srcOrd="0" destOrd="0" presId="urn:microsoft.com/office/officeart/2005/8/layout/cycle2"/>
    <dgm:cxn modelId="{0ABFA00F-02CB-4A84-B45D-F16DE88CAFDF}" type="presOf" srcId="{3757783A-6792-442D-A0A6-06D1FF1759E1}" destId="{D09FBDB0-0275-4CBC-9D58-42F6031E9A51}" srcOrd="1" destOrd="0" presId="urn:microsoft.com/office/officeart/2005/8/layout/cycle2"/>
    <dgm:cxn modelId="{AA0D1330-D0E4-4A16-9AC1-08677CEB83CD}" type="presOf" srcId="{50C41941-ED45-4FE4-8004-A74FEC7EA108}" destId="{8FA781A1-3334-40E2-BB94-4D6695349224}" srcOrd="0" destOrd="0" presId="urn:microsoft.com/office/officeart/2005/8/layout/cycle2"/>
    <dgm:cxn modelId="{8EF0BDA1-C792-490D-A24A-74150E9F7238}" type="presOf" srcId="{393A004B-89F9-4BB2-9457-109727181F79}" destId="{B52E904C-80D0-42E3-BCA4-DA511535B8D8}" srcOrd="0" destOrd="0" presId="urn:microsoft.com/office/officeart/2005/8/layout/cycle2"/>
    <dgm:cxn modelId="{3EFC6D03-854A-4D33-8B2D-6A7FFF0ECCB1}" type="presOf" srcId="{34C10D89-59ED-4E77-A8D4-5DDF41E05197}" destId="{7603D7C9-9A29-46F5-9AD0-04679EA4BE60}" srcOrd="1" destOrd="0" presId="urn:microsoft.com/office/officeart/2005/8/layout/cycle2"/>
    <dgm:cxn modelId="{19B0E19E-571F-47A8-987F-6DE384D3B4B4}" type="presOf" srcId="{665E8CA6-C4B9-4348-9465-B851104B9592}" destId="{AA7B73B6-1AAF-4D7F-9E52-998616E7F39A}" srcOrd="0" destOrd="0" presId="urn:microsoft.com/office/officeart/2005/8/layout/cycle2"/>
    <dgm:cxn modelId="{94D768BA-3DEE-4356-9857-7AA3210BC993}" type="presOf" srcId="{BA87572D-4187-4001-80B1-6CAA2C16A53B}" destId="{9AB24634-337E-448C-9FF8-1F59646A6488}" srcOrd="0" destOrd="0" presId="urn:microsoft.com/office/officeart/2005/8/layout/cycle2"/>
    <dgm:cxn modelId="{929AEDD0-E040-4E5A-A539-8F7FB655B916}" type="presOf" srcId="{DFAE72D3-A186-465D-8C57-1C61811FEC97}" destId="{78FD3ACC-6FFD-4038-8BBC-FCD721ACE921}" srcOrd="0" destOrd="0" presId="urn:microsoft.com/office/officeart/2005/8/layout/cycle2"/>
    <dgm:cxn modelId="{D89B3FB6-9590-4D20-ABCC-34E52B2947F6}" type="presParOf" srcId="{78FD3ACC-6FFD-4038-8BBC-FCD721ACE921}" destId="{605EFEBF-924B-43C1-ADF8-AA99AA9E07CE}" srcOrd="0" destOrd="0" presId="urn:microsoft.com/office/officeart/2005/8/layout/cycle2"/>
    <dgm:cxn modelId="{3CE40C2E-E1E1-42FD-8C68-3032939EBB83}" type="presParOf" srcId="{78FD3ACC-6FFD-4038-8BBC-FCD721ACE921}" destId="{8FA781A1-3334-40E2-BB94-4D6695349224}" srcOrd="1" destOrd="0" presId="urn:microsoft.com/office/officeart/2005/8/layout/cycle2"/>
    <dgm:cxn modelId="{1363E00E-D5AD-4B7A-94E6-E379DAB93E8F}" type="presParOf" srcId="{8FA781A1-3334-40E2-BB94-4D6695349224}" destId="{7A8E53A1-74AA-4FED-B290-23FD79A43C13}" srcOrd="0" destOrd="0" presId="urn:microsoft.com/office/officeart/2005/8/layout/cycle2"/>
    <dgm:cxn modelId="{328CB6A6-A414-4CDE-B57A-3B3646896D24}" type="presParOf" srcId="{78FD3ACC-6FFD-4038-8BBC-FCD721ACE921}" destId="{AA7B73B6-1AAF-4D7F-9E52-998616E7F39A}" srcOrd="2" destOrd="0" presId="urn:microsoft.com/office/officeart/2005/8/layout/cycle2"/>
    <dgm:cxn modelId="{DCC79B48-6FCA-4320-AF72-0C9C6F7C5212}" type="presParOf" srcId="{78FD3ACC-6FFD-4038-8BBC-FCD721ACE921}" destId="{9385C6B9-2B18-4649-B61A-9096C512C851}" srcOrd="3" destOrd="0" presId="urn:microsoft.com/office/officeart/2005/8/layout/cycle2"/>
    <dgm:cxn modelId="{649000EC-6808-47D5-951C-B5920F964925}" type="presParOf" srcId="{9385C6B9-2B18-4649-B61A-9096C512C851}" destId="{D09FBDB0-0275-4CBC-9D58-42F6031E9A51}" srcOrd="0" destOrd="0" presId="urn:microsoft.com/office/officeart/2005/8/layout/cycle2"/>
    <dgm:cxn modelId="{EB4E937E-D55D-4B6C-BF80-965B100573F1}" type="presParOf" srcId="{78FD3ACC-6FFD-4038-8BBC-FCD721ACE921}" destId="{B52E904C-80D0-42E3-BCA4-DA511535B8D8}" srcOrd="4" destOrd="0" presId="urn:microsoft.com/office/officeart/2005/8/layout/cycle2"/>
    <dgm:cxn modelId="{4FAC7B69-06FF-4FC3-9950-E4C5336EA4DB}" type="presParOf" srcId="{78FD3ACC-6FFD-4038-8BBC-FCD721ACE921}" destId="{45425499-6380-4FAB-AB95-3F1DF9D926A0}" srcOrd="5" destOrd="0" presId="urn:microsoft.com/office/officeart/2005/8/layout/cycle2"/>
    <dgm:cxn modelId="{39ECD733-4E98-4100-9B29-E7CE9D3A89DD}" type="presParOf" srcId="{45425499-6380-4FAB-AB95-3F1DF9D926A0}" destId="{8AE44963-24A9-456D-8E18-653EFADB2CCF}" srcOrd="0" destOrd="0" presId="urn:microsoft.com/office/officeart/2005/8/layout/cycle2"/>
    <dgm:cxn modelId="{AE8D6069-2B1C-4BDC-85F0-344E2C9329AF}" type="presParOf" srcId="{78FD3ACC-6FFD-4038-8BBC-FCD721ACE921}" destId="{9AB24634-337E-448C-9FF8-1F59646A6488}" srcOrd="6" destOrd="0" presId="urn:microsoft.com/office/officeart/2005/8/layout/cycle2"/>
    <dgm:cxn modelId="{DA4A1302-8AAE-462F-8A4C-0ABD62605AEE}" type="presParOf" srcId="{78FD3ACC-6FFD-4038-8BBC-FCD721ACE921}" destId="{454F4090-4161-4273-BF2A-E5F89647D9DB}" srcOrd="7" destOrd="0" presId="urn:microsoft.com/office/officeart/2005/8/layout/cycle2"/>
    <dgm:cxn modelId="{081B3645-4FA7-4FC0-AACE-9B87725D9A70}" type="presParOf" srcId="{454F4090-4161-4273-BF2A-E5F89647D9DB}" destId="{B80668B8-845C-41C0-BD9C-2F08A15967C5}" srcOrd="0" destOrd="0" presId="urn:microsoft.com/office/officeart/2005/8/layout/cycle2"/>
    <dgm:cxn modelId="{68F01A7F-0898-4629-8D6C-030891754BF8}" type="presParOf" srcId="{78FD3ACC-6FFD-4038-8BBC-FCD721ACE921}" destId="{7A02DEB9-3A1B-4767-A7EB-F0013D4F3AA0}" srcOrd="8" destOrd="0" presId="urn:microsoft.com/office/officeart/2005/8/layout/cycle2"/>
    <dgm:cxn modelId="{4DB16490-BEE7-4FA0-8CDF-6556BD7E2199}" type="presParOf" srcId="{78FD3ACC-6FFD-4038-8BBC-FCD721ACE921}" destId="{EC9B86FF-B85E-418F-A663-DFA7CA665A64}" srcOrd="9" destOrd="0" presId="urn:microsoft.com/office/officeart/2005/8/layout/cycle2"/>
    <dgm:cxn modelId="{6D401A46-A6D0-468B-ABE7-04A041EB711C}" type="presParOf" srcId="{EC9B86FF-B85E-418F-A663-DFA7CA665A64}" destId="{929DEEB8-B8C2-47D7-9BF3-7BACF680CE19}" srcOrd="0" destOrd="0" presId="urn:microsoft.com/office/officeart/2005/8/layout/cycle2"/>
    <dgm:cxn modelId="{9A3974D8-C9F2-4C50-B872-05ACB5EE9C22}" type="presParOf" srcId="{78FD3ACC-6FFD-4038-8BBC-FCD721ACE921}" destId="{C6FA99A8-940A-4226-B9E3-7EC4B35C2758}" srcOrd="10" destOrd="0" presId="urn:microsoft.com/office/officeart/2005/8/layout/cycle2"/>
    <dgm:cxn modelId="{C9DC04BD-3690-4F2F-AE36-7BD5EC877547}" type="presParOf" srcId="{78FD3ACC-6FFD-4038-8BBC-FCD721ACE921}" destId="{3EA85306-E5D8-4E2D-BF5A-9D7C728DF8DE}" srcOrd="11" destOrd="0" presId="urn:microsoft.com/office/officeart/2005/8/layout/cycle2"/>
    <dgm:cxn modelId="{6CC842EB-0F84-4BC2-85BD-790FDE32ACF6}" type="presParOf" srcId="{3EA85306-E5D8-4E2D-BF5A-9D7C728DF8DE}" destId="{7603D7C9-9A29-46F5-9AD0-04679EA4BE60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563988D-5CEB-4A03-8569-FEC748F2086A}" type="doc">
      <dgm:prSet loTypeId="urn:microsoft.com/office/officeart/2005/8/layout/target1" loCatId="relationship" qsTypeId="urn:microsoft.com/office/officeart/2005/8/quickstyle/simple2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EFD1F0BA-FCDF-4FB5-BE7D-D21AA032E18A}">
      <dgm:prSet/>
      <dgm:spPr/>
      <dgm:t>
        <a:bodyPr/>
        <a:lstStyle/>
        <a:p>
          <a:pPr rtl="0"/>
          <a:r>
            <a:rPr lang="en-US" b="1" dirty="0" smtClean="0"/>
            <a:t>Test management: Select the correct answer according to the countdown time and see the list of answered answers.</a:t>
          </a:r>
          <a:endParaRPr lang="en-US" dirty="0"/>
        </a:p>
      </dgm:t>
    </dgm:pt>
    <dgm:pt modelId="{8A3FB1E3-6A67-4A6F-9A15-F4D75963EC55}" type="parTrans" cxnId="{EFADF2AE-9291-450D-8FDA-E6D98523E057}">
      <dgm:prSet/>
      <dgm:spPr/>
      <dgm:t>
        <a:bodyPr/>
        <a:lstStyle/>
        <a:p>
          <a:endParaRPr lang="en-US"/>
        </a:p>
      </dgm:t>
    </dgm:pt>
    <dgm:pt modelId="{B11D9A13-45E3-4408-A3BE-4E9D6AA02A68}" type="sibTrans" cxnId="{EFADF2AE-9291-450D-8FDA-E6D98523E057}">
      <dgm:prSet/>
      <dgm:spPr/>
      <dgm:t>
        <a:bodyPr/>
        <a:lstStyle/>
        <a:p>
          <a:endParaRPr lang="en-US"/>
        </a:p>
      </dgm:t>
    </dgm:pt>
    <dgm:pt modelId="{6876222A-8522-414B-B5B5-7D618F2D1215}">
      <dgm:prSet/>
      <dgm:spPr/>
      <dgm:t>
        <a:bodyPr/>
        <a:lstStyle/>
        <a:p>
          <a:pPr rtl="0"/>
          <a:r>
            <a:rPr lang="en-US" b="1" dirty="0" smtClean="0"/>
            <a:t>Score management: View previously saved work scores</a:t>
          </a:r>
          <a:endParaRPr lang="en-US" dirty="0"/>
        </a:p>
      </dgm:t>
    </dgm:pt>
    <dgm:pt modelId="{9FAAC9CD-B7DB-4880-9D00-8D62695DD16E}" type="parTrans" cxnId="{1A2E665B-5942-4B40-B4FA-70E56325505B}">
      <dgm:prSet/>
      <dgm:spPr/>
      <dgm:t>
        <a:bodyPr/>
        <a:lstStyle/>
        <a:p>
          <a:endParaRPr lang="en-US"/>
        </a:p>
      </dgm:t>
    </dgm:pt>
    <dgm:pt modelId="{1B356BCF-CD21-4876-B06B-24946014A0E0}" type="sibTrans" cxnId="{1A2E665B-5942-4B40-B4FA-70E56325505B}">
      <dgm:prSet/>
      <dgm:spPr/>
      <dgm:t>
        <a:bodyPr/>
        <a:lstStyle/>
        <a:p>
          <a:endParaRPr lang="en-US"/>
        </a:p>
      </dgm:t>
    </dgm:pt>
    <dgm:pt modelId="{772B9758-DF56-4A9A-8B55-2525D3D6503F}">
      <dgm:prSet/>
      <dgm:spPr/>
      <dgm:t>
        <a:bodyPr/>
        <a:lstStyle/>
        <a:p>
          <a:pPr rtl="0"/>
          <a:r>
            <a:rPr lang="en-US" b="1" dirty="0" smtClean="0"/>
            <a:t>Theory search: view theory, search theory by topic.</a:t>
          </a:r>
          <a:endParaRPr lang="en-US" dirty="0"/>
        </a:p>
      </dgm:t>
    </dgm:pt>
    <dgm:pt modelId="{4E5A4ADE-36AD-4DF4-B745-85D6E296A8D4}" type="parTrans" cxnId="{6C0BA63E-C9E4-40AB-9CD8-C608399FAC54}">
      <dgm:prSet/>
      <dgm:spPr/>
      <dgm:t>
        <a:bodyPr/>
        <a:lstStyle/>
        <a:p>
          <a:endParaRPr lang="en-US"/>
        </a:p>
      </dgm:t>
    </dgm:pt>
    <dgm:pt modelId="{A28FDDF4-B34A-49D4-A648-E69A66266050}" type="sibTrans" cxnId="{6C0BA63E-C9E4-40AB-9CD8-C608399FAC54}">
      <dgm:prSet/>
      <dgm:spPr/>
      <dgm:t>
        <a:bodyPr/>
        <a:lstStyle/>
        <a:p>
          <a:endParaRPr lang="en-US"/>
        </a:p>
      </dgm:t>
    </dgm:pt>
    <dgm:pt modelId="{BAE8B66D-0FE2-4FEC-B747-A29E9B7ACB86}">
      <dgm:prSet/>
      <dgm:spPr/>
      <dgm:t>
        <a:bodyPr/>
        <a:lstStyle/>
        <a:p>
          <a:pPr rtl="0"/>
          <a:r>
            <a:rPr lang="en-US" b="1" dirty="0" smtClean="0"/>
            <a:t>Login, Logout, User Management</a:t>
          </a:r>
          <a:endParaRPr lang="en-US" dirty="0"/>
        </a:p>
      </dgm:t>
    </dgm:pt>
    <dgm:pt modelId="{5F0790DF-A4EB-440B-AFDA-FEDE4B7F72D7}" type="parTrans" cxnId="{C38796F1-DFDF-4C53-88B9-069E3931DFD4}">
      <dgm:prSet/>
      <dgm:spPr/>
      <dgm:t>
        <a:bodyPr/>
        <a:lstStyle/>
        <a:p>
          <a:endParaRPr lang="en-US"/>
        </a:p>
      </dgm:t>
    </dgm:pt>
    <dgm:pt modelId="{5F3D022A-C955-4555-A07C-1FFB9B8A0B7B}" type="sibTrans" cxnId="{C38796F1-DFDF-4C53-88B9-069E3931DFD4}">
      <dgm:prSet/>
      <dgm:spPr/>
      <dgm:t>
        <a:bodyPr/>
        <a:lstStyle/>
        <a:p>
          <a:endParaRPr lang="en-US"/>
        </a:p>
      </dgm:t>
    </dgm:pt>
    <dgm:pt modelId="{5CB9C122-9387-4E79-ADA9-97226B979D3F}" type="pres">
      <dgm:prSet presAssocID="{C563988D-5CEB-4A03-8569-FEC748F2086A}" presName="composite" presStyleCnt="0">
        <dgm:presLayoutVars>
          <dgm:chMax val="5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D215127-814B-44F6-941C-653CC9B196BA}" type="pres">
      <dgm:prSet presAssocID="{EFD1F0BA-FCDF-4FB5-BE7D-D21AA032E18A}" presName="circle1" presStyleLbl="lnNode1" presStyleIdx="0" presStyleCnt="4"/>
      <dgm:spPr/>
    </dgm:pt>
    <dgm:pt modelId="{6AB1B783-29DA-4D35-8501-642F5539E039}" type="pres">
      <dgm:prSet presAssocID="{EFD1F0BA-FCDF-4FB5-BE7D-D21AA032E18A}" presName="text1" presStyleLbl="revTx" presStyleIdx="0" presStyleCnt="4" custScaleX="13427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5EEA18F-FD46-49D3-9BE1-925874B155A8}" type="pres">
      <dgm:prSet presAssocID="{EFD1F0BA-FCDF-4FB5-BE7D-D21AA032E18A}" presName="line1" presStyleLbl="callout" presStyleIdx="0" presStyleCnt="8"/>
      <dgm:spPr/>
    </dgm:pt>
    <dgm:pt modelId="{DC84CE66-5B8A-4247-969B-918FFDA93ACA}" type="pres">
      <dgm:prSet presAssocID="{EFD1F0BA-FCDF-4FB5-BE7D-D21AA032E18A}" presName="d1" presStyleLbl="callout" presStyleIdx="1" presStyleCnt="8"/>
      <dgm:spPr/>
    </dgm:pt>
    <dgm:pt modelId="{986511D5-3728-4F62-9659-F54ABA336783}" type="pres">
      <dgm:prSet presAssocID="{6876222A-8522-414B-B5B5-7D618F2D1215}" presName="circle2" presStyleLbl="lnNode1" presStyleIdx="1" presStyleCnt="4"/>
      <dgm:spPr/>
    </dgm:pt>
    <dgm:pt modelId="{46FBEEEF-2083-4D06-94F2-16AFFA768974}" type="pres">
      <dgm:prSet presAssocID="{6876222A-8522-414B-B5B5-7D618F2D1215}" presName="text2" presStyleLbl="revTx" presStyleIdx="1" presStyleCnt="4" custScaleX="13743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30989D0-7138-4C4F-88F9-0742CF032967}" type="pres">
      <dgm:prSet presAssocID="{6876222A-8522-414B-B5B5-7D618F2D1215}" presName="line2" presStyleLbl="callout" presStyleIdx="2" presStyleCnt="8"/>
      <dgm:spPr/>
    </dgm:pt>
    <dgm:pt modelId="{8BFC6DBF-11D4-481F-9E6E-5BAE82F2A71B}" type="pres">
      <dgm:prSet presAssocID="{6876222A-8522-414B-B5B5-7D618F2D1215}" presName="d2" presStyleLbl="callout" presStyleIdx="3" presStyleCnt="8"/>
      <dgm:spPr/>
    </dgm:pt>
    <dgm:pt modelId="{9CEF772E-9C95-4E5D-8C88-6ACFD4F15488}" type="pres">
      <dgm:prSet presAssocID="{772B9758-DF56-4A9A-8B55-2525D3D6503F}" presName="circle3" presStyleLbl="lnNode1" presStyleIdx="2" presStyleCnt="4"/>
      <dgm:spPr/>
    </dgm:pt>
    <dgm:pt modelId="{4073F4AB-3A8E-461E-914E-CDF258EC32EA}" type="pres">
      <dgm:prSet presAssocID="{772B9758-DF56-4A9A-8B55-2525D3D6503F}" presName="text3" presStyleLbl="revTx" presStyleIdx="2" presStyleCnt="4" custScaleX="13458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5689D80-1CFB-45E1-BF29-2A7A4ED09516}" type="pres">
      <dgm:prSet presAssocID="{772B9758-DF56-4A9A-8B55-2525D3D6503F}" presName="line3" presStyleLbl="callout" presStyleIdx="4" presStyleCnt="8"/>
      <dgm:spPr/>
    </dgm:pt>
    <dgm:pt modelId="{C9602FFA-87F5-4C7B-947F-7A50690446B4}" type="pres">
      <dgm:prSet presAssocID="{772B9758-DF56-4A9A-8B55-2525D3D6503F}" presName="d3" presStyleLbl="callout" presStyleIdx="5" presStyleCnt="8"/>
      <dgm:spPr/>
    </dgm:pt>
    <dgm:pt modelId="{82989300-C6D4-48E2-9E76-8B5DD50E79F2}" type="pres">
      <dgm:prSet presAssocID="{BAE8B66D-0FE2-4FEC-B747-A29E9B7ACB86}" presName="circle4" presStyleLbl="lnNode1" presStyleIdx="3" presStyleCnt="4"/>
      <dgm:spPr/>
    </dgm:pt>
    <dgm:pt modelId="{73EA6BA5-95D4-4713-9FC6-DF859B3B6DF4}" type="pres">
      <dgm:prSet presAssocID="{BAE8B66D-0FE2-4FEC-B747-A29E9B7ACB86}" presName="text4" presStyleLbl="revTx" presStyleIdx="3" presStyleCnt="4" custScaleX="13458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8AEE112-51AE-4ABA-89DF-2E3A7D56CFC1}" type="pres">
      <dgm:prSet presAssocID="{BAE8B66D-0FE2-4FEC-B747-A29E9B7ACB86}" presName="line4" presStyleLbl="callout" presStyleIdx="6" presStyleCnt="8"/>
      <dgm:spPr/>
    </dgm:pt>
    <dgm:pt modelId="{48F3EBF7-6CA0-4BC2-91BA-8DD4D5D76E50}" type="pres">
      <dgm:prSet presAssocID="{BAE8B66D-0FE2-4FEC-B747-A29E9B7ACB86}" presName="d4" presStyleLbl="callout" presStyleIdx="7" presStyleCnt="8"/>
      <dgm:spPr/>
    </dgm:pt>
  </dgm:ptLst>
  <dgm:cxnLst>
    <dgm:cxn modelId="{495411F0-CC78-435A-B416-7C23AD09E381}" type="presOf" srcId="{6876222A-8522-414B-B5B5-7D618F2D1215}" destId="{46FBEEEF-2083-4D06-94F2-16AFFA768974}" srcOrd="0" destOrd="0" presId="urn:microsoft.com/office/officeart/2005/8/layout/target1"/>
    <dgm:cxn modelId="{AAAEC2ED-924F-4C6A-960F-267B46727A84}" type="presOf" srcId="{EFD1F0BA-FCDF-4FB5-BE7D-D21AA032E18A}" destId="{6AB1B783-29DA-4D35-8501-642F5539E039}" srcOrd="0" destOrd="0" presId="urn:microsoft.com/office/officeart/2005/8/layout/target1"/>
    <dgm:cxn modelId="{EFADF2AE-9291-450D-8FDA-E6D98523E057}" srcId="{C563988D-5CEB-4A03-8569-FEC748F2086A}" destId="{EFD1F0BA-FCDF-4FB5-BE7D-D21AA032E18A}" srcOrd="0" destOrd="0" parTransId="{8A3FB1E3-6A67-4A6F-9A15-F4D75963EC55}" sibTransId="{B11D9A13-45E3-4408-A3BE-4E9D6AA02A68}"/>
    <dgm:cxn modelId="{D5351ABA-EDC0-4FAA-946A-768708958312}" type="presOf" srcId="{772B9758-DF56-4A9A-8B55-2525D3D6503F}" destId="{4073F4AB-3A8E-461E-914E-CDF258EC32EA}" srcOrd="0" destOrd="0" presId="urn:microsoft.com/office/officeart/2005/8/layout/target1"/>
    <dgm:cxn modelId="{FED7266C-9896-4C6E-BF10-3D6B30D6F800}" type="presOf" srcId="{C563988D-5CEB-4A03-8569-FEC748F2086A}" destId="{5CB9C122-9387-4E79-ADA9-97226B979D3F}" srcOrd="0" destOrd="0" presId="urn:microsoft.com/office/officeart/2005/8/layout/target1"/>
    <dgm:cxn modelId="{AB633BFC-60C7-48FE-9387-FC92E15436E1}" type="presOf" srcId="{BAE8B66D-0FE2-4FEC-B747-A29E9B7ACB86}" destId="{73EA6BA5-95D4-4713-9FC6-DF859B3B6DF4}" srcOrd="0" destOrd="0" presId="urn:microsoft.com/office/officeart/2005/8/layout/target1"/>
    <dgm:cxn modelId="{6C0BA63E-C9E4-40AB-9CD8-C608399FAC54}" srcId="{C563988D-5CEB-4A03-8569-FEC748F2086A}" destId="{772B9758-DF56-4A9A-8B55-2525D3D6503F}" srcOrd="2" destOrd="0" parTransId="{4E5A4ADE-36AD-4DF4-B745-85D6E296A8D4}" sibTransId="{A28FDDF4-B34A-49D4-A648-E69A66266050}"/>
    <dgm:cxn modelId="{1A2E665B-5942-4B40-B4FA-70E56325505B}" srcId="{C563988D-5CEB-4A03-8569-FEC748F2086A}" destId="{6876222A-8522-414B-B5B5-7D618F2D1215}" srcOrd="1" destOrd="0" parTransId="{9FAAC9CD-B7DB-4880-9D00-8D62695DD16E}" sibTransId="{1B356BCF-CD21-4876-B06B-24946014A0E0}"/>
    <dgm:cxn modelId="{C38796F1-DFDF-4C53-88B9-069E3931DFD4}" srcId="{C563988D-5CEB-4A03-8569-FEC748F2086A}" destId="{BAE8B66D-0FE2-4FEC-B747-A29E9B7ACB86}" srcOrd="3" destOrd="0" parTransId="{5F0790DF-A4EB-440B-AFDA-FEDE4B7F72D7}" sibTransId="{5F3D022A-C955-4555-A07C-1FFB9B8A0B7B}"/>
    <dgm:cxn modelId="{638F7EB5-07DC-4D46-B51B-9EF77838B398}" type="presParOf" srcId="{5CB9C122-9387-4E79-ADA9-97226B979D3F}" destId="{5D215127-814B-44F6-941C-653CC9B196BA}" srcOrd="0" destOrd="0" presId="urn:microsoft.com/office/officeart/2005/8/layout/target1"/>
    <dgm:cxn modelId="{6B7D148A-82DB-4A2A-8FC8-CA4243D3EE0A}" type="presParOf" srcId="{5CB9C122-9387-4E79-ADA9-97226B979D3F}" destId="{6AB1B783-29DA-4D35-8501-642F5539E039}" srcOrd="1" destOrd="0" presId="urn:microsoft.com/office/officeart/2005/8/layout/target1"/>
    <dgm:cxn modelId="{7B768C69-230A-430A-A57A-C860FCA2F43E}" type="presParOf" srcId="{5CB9C122-9387-4E79-ADA9-97226B979D3F}" destId="{F5EEA18F-FD46-49D3-9BE1-925874B155A8}" srcOrd="2" destOrd="0" presId="urn:microsoft.com/office/officeart/2005/8/layout/target1"/>
    <dgm:cxn modelId="{F7FC7B5B-0371-4929-8DC6-B024677188F7}" type="presParOf" srcId="{5CB9C122-9387-4E79-ADA9-97226B979D3F}" destId="{DC84CE66-5B8A-4247-969B-918FFDA93ACA}" srcOrd="3" destOrd="0" presId="urn:microsoft.com/office/officeart/2005/8/layout/target1"/>
    <dgm:cxn modelId="{B0371E7C-B5B7-40E1-A0E0-C4178EB2D705}" type="presParOf" srcId="{5CB9C122-9387-4E79-ADA9-97226B979D3F}" destId="{986511D5-3728-4F62-9659-F54ABA336783}" srcOrd="4" destOrd="0" presId="urn:microsoft.com/office/officeart/2005/8/layout/target1"/>
    <dgm:cxn modelId="{40918B7E-DD34-4064-990D-D4190641809C}" type="presParOf" srcId="{5CB9C122-9387-4E79-ADA9-97226B979D3F}" destId="{46FBEEEF-2083-4D06-94F2-16AFFA768974}" srcOrd="5" destOrd="0" presId="urn:microsoft.com/office/officeart/2005/8/layout/target1"/>
    <dgm:cxn modelId="{627E6B23-247E-47C5-B724-04082E856DE7}" type="presParOf" srcId="{5CB9C122-9387-4E79-ADA9-97226B979D3F}" destId="{830989D0-7138-4C4F-88F9-0742CF032967}" srcOrd="6" destOrd="0" presId="urn:microsoft.com/office/officeart/2005/8/layout/target1"/>
    <dgm:cxn modelId="{0DA7E9F0-F355-4314-B81F-35688D3D802E}" type="presParOf" srcId="{5CB9C122-9387-4E79-ADA9-97226B979D3F}" destId="{8BFC6DBF-11D4-481F-9E6E-5BAE82F2A71B}" srcOrd="7" destOrd="0" presId="urn:microsoft.com/office/officeart/2005/8/layout/target1"/>
    <dgm:cxn modelId="{D0FF6F82-EBDD-42B0-898B-CD83F12CE84B}" type="presParOf" srcId="{5CB9C122-9387-4E79-ADA9-97226B979D3F}" destId="{9CEF772E-9C95-4E5D-8C88-6ACFD4F15488}" srcOrd="8" destOrd="0" presId="urn:microsoft.com/office/officeart/2005/8/layout/target1"/>
    <dgm:cxn modelId="{E449F894-7718-45F5-9742-6906428115D4}" type="presParOf" srcId="{5CB9C122-9387-4E79-ADA9-97226B979D3F}" destId="{4073F4AB-3A8E-461E-914E-CDF258EC32EA}" srcOrd="9" destOrd="0" presId="urn:microsoft.com/office/officeart/2005/8/layout/target1"/>
    <dgm:cxn modelId="{59D26A9D-8AD9-4A3C-B6B5-B30315D1CA80}" type="presParOf" srcId="{5CB9C122-9387-4E79-ADA9-97226B979D3F}" destId="{95689D80-1CFB-45E1-BF29-2A7A4ED09516}" srcOrd="10" destOrd="0" presId="urn:microsoft.com/office/officeart/2005/8/layout/target1"/>
    <dgm:cxn modelId="{FEE69B7D-BA40-4B26-9D63-483B91893C90}" type="presParOf" srcId="{5CB9C122-9387-4E79-ADA9-97226B979D3F}" destId="{C9602FFA-87F5-4C7B-947F-7A50690446B4}" srcOrd="11" destOrd="0" presId="urn:microsoft.com/office/officeart/2005/8/layout/target1"/>
    <dgm:cxn modelId="{9059458A-D6EF-43FB-AC42-D2415573C5E4}" type="presParOf" srcId="{5CB9C122-9387-4E79-ADA9-97226B979D3F}" destId="{82989300-C6D4-48E2-9E76-8B5DD50E79F2}" srcOrd="12" destOrd="0" presId="urn:microsoft.com/office/officeart/2005/8/layout/target1"/>
    <dgm:cxn modelId="{7906E57A-B7EF-457C-B0AB-DA0F059BD766}" type="presParOf" srcId="{5CB9C122-9387-4E79-ADA9-97226B979D3F}" destId="{73EA6BA5-95D4-4713-9FC6-DF859B3B6DF4}" srcOrd="13" destOrd="0" presId="urn:microsoft.com/office/officeart/2005/8/layout/target1"/>
    <dgm:cxn modelId="{61B77451-2D90-44A2-9C31-F884515A95F2}" type="presParOf" srcId="{5CB9C122-9387-4E79-ADA9-97226B979D3F}" destId="{E8AEE112-51AE-4ABA-89DF-2E3A7D56CFC1}" srcOrd="14" destOrd="0" presId="urn:microsoft.com/office/officeart/2005/8/layout/target1"/>
    <dgm:cxn modelId="{0BD6E04C-DE58-4AF4-997C-77D8D16AE0CC}" type="presParOf" srcId="{5CB9C122-9387-4E79-ADA9-97226B979D3F}" destId="{48F3EBF7-6CA0-4BC2-91BA-8DD4D5D76E50}" srcOrd="15" destOrd="0" presId="urn:microsoft.com/office/officeart/2005/8/layout/targe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5EFEBF-924B-43C1-ADF8-AA99AA9E07CE}">
      <dsp:nvSpPr>
        <dsp:cNvPr id="0" name=""/>
        <dsp:cNvSpPr/>
      </dsp:nvSpPr>
      <dsp:spPr>
        <a:xfrm>
          <a:off x="1398404" y="1720"/>
          <a:ext cx="974003" cy="974003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4000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b="1" kern="1200" smtClean="0"/>
            <a:t>Summary of the question</a:t>
          </a:r>
          <a:endParaRPr lang="en-US" sz="900" kern="1200"/>
        </a:p>
      </dsp:txBody>
      <dsp:txXfrm>
        <a:off x="1541043" y="144359"/>
        <a:ext cx="688725" cy="688725"/>
      </dsp:txXfrm>
    </dsp:sp>
    <dsp:sp modelId="{8FA781A1-3334-40E2-BB94-4D6695349224}">
      <dsp:nvSpPr>
        <dsp:cNvPr id="0" name=""/>
        <dsp:cNvSpPr/>
      </dsp:nvSpPr>
      <dsp:spPr>
        <a:xfrm rot="1800000">
          <a:off x="2382909" y="686352"/>
          <a:ext cx="258971" cy="3287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700" kern="1200"/>
        </a:p>
      </dsp:txBody>
      <dsp:txXfrm>
        <a:off x="2388113" y="732674"/>
        <a:ext cx="181280" cy="197236"/>
      </dsp:txXfrm>
    </dsp:sp>
    <dsp:sp modelId="{AA7B73B6-1AAF-4D7F-9E52-998616E7F39A}">
      <dsp:nvSpPr>
        <dsp:cNvPr id="0" name=""/>
        <dsp:cNvSpPr/>
      </dsp:nvSpPr>
      <dsp:spPr>
        <a:xfrm>
          <a:off x="2665077" y="733035"/>
          <a:ext cx="974003" cy="974003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4000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b="1" kern="1200" smtClean="0"/>
            <a:t>Check answers (unanswered)</a:t>
          </a:r>
          <a:endParaRPr lang="en-US" sz="900" kern="1200"/>
        </a:p>
      </dsp:txBody>
      <dsp:txXfrm>
        <a:off x="2807716" y="875674"/>
        <a:ext cx="688725" cy="688725"/>
      </dsp:txXfrm>
    </dsp:sp>
    <dsp:sp modelId="{9385C6B9-2B18-4649-B61A-9096C512C851}">
      <dsp:nvSpPr>
        <dsp:cNvPr id="0" name=""/>
        <dsp:cNvSpPr/>
      </dsp:nvSpPr>
      <dsp:spPr>
        <a:xfrm rot="5400000">
          <a:off x="3022594" y="1779658"/>
          <a:ext cx="258971" cy="3287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700" kern="1200"/>
        </a:p>
      </dsp:txBody>
      <dsp:txXfrm>
        <a:off x="3061440" y="1806558"/>
        <a:ext cx="181280" cy="197236"/>
      </dsp:txXfrm>
    </dsp:sp>
    <dsp:sp modelId="{B52E904C-80D0-42E3-BCA4-DA511535B8D8}">
      <dsp:nvSpPr>
        <dsp:cNvPr id="0" name=""/>
        <dsp:cNvSpPr/>
      </dsp:nvSpPr>
      <dsp:spPr>
        <a:xfrm>
          <a:off x="2665077" y="2195664"/>
          <a:ext cx="974003" cy="974003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4000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b="1" kern="1200" smtClean="0"/>
            <a:t>Score yourself at the end of the time</a:t>
          </a:r>
          <a:endParaRPr lang="en-US" sz="900" kern="1200"/>
        </a:p>
      </dsp:txBody>
      <dsp:txXfrm>
        <a:off x="2807716" y="2338303"/>
        <a:ext cx="688725" cy="688725"/>
      </dsp:txXfrm>
    </dsp:sp>
    <dsp:sp modelId="{45425499-6380-4FAB-AB95-3F1DF9D926A0}">
      <dsp:nvSpPr>
        <dsp:cNvPr id="0" name=""/>
        <dsp:cNvSpPr/>
      </dsp:nvSpPr>
      <dsp:spPr>
        <a:xfrm rot="9000000">
          <a:off x="2395604" y="2880295"/>
          <a:ext cx="258971" cy="3287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700" kern="1200"/>
        </a:p>
      </dsp:txBody>
      <dsp:txXfrm rot="10800000">
        <a:off x="2468091" y="2926617"/>
        <a:ext cx="181280" cy="197236"/>
      </dsp:txXfrm>
    </dsp:sp>
    <dsp:sp modelId="{9AB24634-337E-448C-9FF8-1F59646A6488}">
      <dsp:nvSpPr>
        <dsp:cNvPr id="0" name=""/>
        <dsp:cNvSpPr/>
      </dsp:nvSpPr>
      <dsp:spPr>
        <a:xfrm>
          <a:off x="1398404" y="2926978"/>
          <a:ext cx="974003" cy="974003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4000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b="1" kern="1200" smtClean="0"/>
            <a:t>Watch List</a:t>
          </a:r>
          <a:endParaRPr lang="en-US" sz="900" kern="1200"/>
        </a:p>
      </dsp:txBody>
      <dsp:txXfrm>
        <a:off x="1541043" y="3069617"/>
        <a:ext cx="688725" cy="688725"/>
      </dsp:txXfrm>
    </dsp:sp>
    <dsp:sp modelId="{454F4090-4161-4273-BF2A-E5F89647D9DB}">
      <dsp:nvSpPr>
        <dsp:cNvPr id="0" name=""/>
        <dsp:cNvSpPr/>
      </dsp:nvSpPr>
      <dsp:spPr>
        <a:xfrm rot="12600000">
          <a:off x="1128930" y="2887624"/>
          <a:ext cx="258971" cy="3287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700" kern="1200"/>
        </a:p>
      </dsp:txBody>
      <dsp:txXfrm rot="10800000">
        <a:off x="1201417" y="2972792"/>
        <a:ext cx="181280" cy="197236"/>
      </dsp:txXfrm>
    </dsp:sp>
    <dsp:sp modelId="{7A02DEB9-3A1B-4767-A7EB-F0013D4F3AA0}">
      <dsp:nvSpPr>
        <dsp:cNvPr id="0" name=""/>
        <dsp:cNvSpPr/>
      </dsp:nvSpPr>
      <dsp:spPr>
        <a:xfrm>
          <a:off x="131730" y="2195664"/>
          <a:ext cx="974003" cy="974003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4000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b="1" kern="1200" smtClean="0"/>
            <a:t>Review the theory</a:t>
          </a:r>
          <a:endParaRPr lang="en-US" sz="900" kern="1200"/>
        </a:p>
      </dsp:txBody>
      <dsp:txXfrm>
        <a:off x="274369" y="2338303"/>
        <a:ext cx="688725" cy="688725"/>
      </dsp:txXfrm>
    </dsp:sp>
    <dsp:sp modelId="{EC9B86FF-B85E-418F-A663-DFA7CA665A64}">
      <dsp:nvSpPr>
        <dsp:cNvPr id="0" name=""/>
        <dsp:cNvSpPr/>
      </dsp:nvSpPr>
      <dsp:spPr>
        <a:xfrm rot="16200000">
          <a:off x="489246" y="1794317"/>
          <a:ext cx="258971" cy="3287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700" kern="1200"/>
        </a:p>
      </dsp:txBody>
      <dsp:txXfrm>
        <a:off x="528092" y="1898908"/>
        <a:ext cx="181280" cy="197236"/>
      </dsp:txXfrm>
    </dsp:sp>
    <dsp:sp modelId="{C6FA99A8-940A-4226-B9E3-7EC4B35C2758}">
      <dsp:nvSpPr>
        <dsp:cNvPr id="0" name=""/>
        <dsp:cNvSpPr/>
      </dsp:nvSpPr>
      <dsp:spPr>
        <a:xfrm>
          <a:off x="131730" y="733035"/>
          <a:ext cx="974003" cy="974003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4000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b="1" kern="1200" smtClean="0"/>
            <a:t>Account Management</a:t>
          </a:r>
          <a:endParaRPr lang="en-US" sz="900" kern="1200"/>
        </a:p>
      </dsp:txBody>
      <dsp:txXfrm>
        <a:off x="274369" y="875674"/>
        <a:ext cx="688725" cy="688725"/>
      </dsp:txXfrm>
    </dsp:sp>
    <dsp:sp modelId="{3EA85306-E5D8-4E2D-BF5A-9D7C728DF8DE}">
      <dsp:nvSpPr>
        <dsp:cNvPr id="0" name=""/>
        <dsp:cNvSpPr/>
      </dsp:nvSpPr>
      <dsp:spPr>
        <a:xfrm rot="19800000">
          <a:off x="1116236" y="693681"/>
          <a:ext cx="258971" cy="3287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700" kern="1200"/>
        </a:p>
      </dsp:txBody>
      <dsp:txXfrm>
        <a:off x="1121440" y="778849"/>
        <a:ext cx="181280" cy="19723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2989300-C6D4-48E2-9E76-8B5DD50E79F2}">
      <dsp:nvSpPr>
        <dsp:cNvPr id="0" name=""/>
        <dsp:cNvSpPr/>
      </dsp:nvSpPr>
      <dsp:spPr>
        <a:xfrm>
          <a:off x="-128488" y="1416074"/>
          <a:ext cx="2745998" cy="2745998"/>
        </a:xfrm>
        <a:prstGeom prst="ellipse">
          <a:avLst/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9CEF772E-9C95-4E5D-8C88-6ACFD4F15488}">
      <dsp:nvSpPr>
        <dsp:cNvPr id="0" name=""/>
        <dsp:cNvSpPr/>
      </dsp:nvSpPr>
      <dsp:spPr>
        <a:xfrm>
          <a:off x="263960" y="1808523"/>
          <a:ext cx="1961100" cy="1961100"/>
        </a:xfrm>
        <a:prstGeom prst="ellipse">
          <a:avLst/>
        </a:prstGeom>
        <a:solidFill>
          <a:schemeClr val="accent4">
            <a:hueOff val="6533927"/>
            <a:satOff val="-27185"/>
            <a:lumOff val="640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986511D5-3728-4F62-9659-F54ABA336783}">
      <dsp:nvSpPr>
        <dsp:cNvPr id="0" name=""/>
        <dsp:cNvSpPr/>
      </dsp:nvSpPr>
      <dsp:spPr>
        <a:xfrm>
          <a:off x="656180" y="2200743"/>
          <a:ext cx="1176660" cy="1176660"/>
        </a:xfrm>
        <a:prstGeom prst="ellipse">
          <a:avLst/>
        </a:prstGeom>
        <a:solidFill>
          <a:schemeClr val="accent4">
            <a:hueOff val="3266964"/>
            <a:satOff val="-13592"/>
            <a:lumOff val="3203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5D215127-814B-44F6-941C-653CC9B196BA}">
      <dsp:nvSpPr>
        <dsp:cNvPr id="0" name=""/>
        <dsp:cNvSpPr/>
      </dsp:nvSpPr>
      <dsp:spPr>
        <a:xfrm>
          <a:off x="1048400" y="2592963"/>
          <a:ext cx="392220" cy="392220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6AB1B783-29DA-4D35-8501-642F5539E039}">
      <dsp:nvSpPr>
        <dsp:cNvPr id="0" name=""/>
        <dsp:cNvSpPr/>
      </dsp:nvSpPr>
      <dsp:spPr>
        <a:xfrm>
          <a:off x="2839892" y="500741"/>
          <a:ext cx="1843567" cy="6567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13970" rIns="13970" bIns="13970" numCol="1" spcCol="1270" anchor="ctr" anchorCtr="0">
          <a:noAutofit/>
        </a:bodyPr>
        <a:lstStyle/>
        <a:p>
          <a:pPr lvl="0" algn="l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b="1" kern="1200" dirty="0" smtClean="0"/>
            <a:t>Test management: Select the correct answer according to the countdown time and see the list of answered answers.</a:t>
          </a:r>
          <a:endParaRPr lang="en-US" sz="1100" kern="1200" dirty="0"/>
        </a:p>
      </dsp:txBody>
      <dsp:txXfrm>
        <a:off x="2839892" y="500741"/>
        <a:ext cx="1843567" cy="656751"/>
      </dsp:txXfrm>
    </dsp:sp>
    <dsp:sp modelId="{F5EEA18F-FD46-49D3-9BE1-925874B155A8}">
      <dsp:nvSpPr>
        <dsp:cNvPr id="0" name=""/>
        <dsp:cNvSpPr/>
      </dsp:nvSpPr>
      <dsp:spPr>
        <a:xfrm>
          <a:off x="2731926" y="829117"/>
          <a:ext cx="343249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DC84CE66-5B8A-4247-969B-918FFDA93ACA}">
      <dsp:nvSpPr>
        <dsp:cNvPr id="0" name=""/>
        <dsp:cNvSpPr/>
      </dsp:nvSpPr>
      <dsp:spPr>
        <a:xfrm rot="5400000">
          <a:off x="1006523" y="1045364"/>
          <a:ext cx="1940505" cy="1510299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46FBEEEF-2083-4D06-94F2-16AFFA768974}">
      <dsp:nvSpPr>
        <dsp:cNvPr id="0" name=""/>
        <dsp:cNvSpPr/>
      </dsp:nvSpPr>
      <dsp:spPr>
        <a:xfrm>
          <a:off x="2818198" y="1157493"/>
          <a:ext cx="1886953" cy="6567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13970" rIns="13970" bIns="13970" numCol="1" spcCol="1270" anchor="ctr" anchorCtr="0">
          <a:noAutofit/>
        </a:bodyPr>
        <a:lstStyle/>
        <a:p>
          <a:pPr lvl="0" algn="l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b="1" kern="1200" dirty="0" smtClean="0"/>
            <a:t>Score management: View previously saved work scores</a:t>
          </a:r>
          <a:endParaRPr lang="en-US" sz="1100" kern="1200" dirty="0"/>
        </a:p>
      </dsp:txBody>
      <dsp:txXfrm>
        <a:off x="2818198" y="1157493"/>
        <a:ext cx="1886953" cy="656751"/>
      </dsp:txXfrm>
    </dsp:sp>
    <dsp:sp modelId="{830989D0-7138-4C4F-88F9-0742CF032967}">
      <dsp:nvSpPr>
        <dsp:cNvPr id="0" name=""/>
        <dsp:cNvSpPr/>
      </dsp:nvSpPr>
      <dsp:spPr>
        <a:xfrm>
          <a:off x="2731926" y="1485868"/>
          <a:ext cx="343249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8BFC6DBF-11D4-481F-9E6E-5BAE82F2A71B}">
      <dsp:nvSpPr>
        <dsp:cNvPr id="0" name=""/>
        <dsp:cNvSpPr/>
      </dsp:nvSpPr>
      <dsp:spPr>
        <a:xfrm rot="5400000">
          <a:off x="1342451" y="1691361"/>
          <a:ext cx="1593594" cy="1183067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4073F4AB-3A8E-461E-914E-CDF258EC32EA}">
      <dsp:nvSpPr>
        <dsp:cNvPr id="0" name=""/>
        <dsp:cNvSpPr/>
      </dsp:nvSpPr>
      <dsp:spPr>
        <a:xfrm>
          <a:off x="2837750" y="1814244"/>
          <a:ext cx="1847850" cy="6567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13970" rIns="13970" bIns="13970" numCol="1" spcCol="1270" anchor="ctr" anchorCtr="0">
          <a:noAutofit/>
        </a:bodyPr>
        <a:lstStyle/>
        <a:p>
          <a:pPr lvl="0" algn="l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b="1" kern="1200" dirty="0" smtClean="0"/>
            <a:t>Theory search: view theory, search theory by topic.</a:t>
          </a:r>
          <a:endParaRPr lang="en-US" sz="1100" kern="1200" dirty="0"/>
        </a:p>
      </dsp:txBody>
      <dsp:txXfrm>
        <a:off x="2837750" y="1814244"/>
        <a:ext cx="1847850" cy="656751"/>
      </dsp:txXfrm>
    </dsp:sp>
    <dsp:sp modelId="{95689D80-1CFB-45E1-BF29-2A7A4ED09516}">
      <dsp:nvSpPr>
        <dsp:cNvPr id="0" name=""/>
        <dsp:cNvSpPr/>
      </dsp:nvSpPr>
      <dsp:spPr>
        <a:xfrm>
          <a:off x="2731926" y="2142620"/>
          <a:ext cx="343249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C9602FFA-87F5-4C7B-947F-7A50690446B4}">
      <dsp:nvSpPr>
        <dsp:cNvPr id="0" name=""/>
        <dsp:cNvSpPr/>
      </dsp:nvSpPr>
      <dsp:spPr>
        <a:xfrm rot="5400000">
          <a:off x="1667623" y="2293421"/>
          <a:ext cx="1215561" cy="913044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73EA6BA5-95D4-4713-9FC6-DF859B3B6DF4}">
      <dsp:nvSpPr>
        <dsp:cNvPr id="0" name=""/>
        <dsp:cNvSpPr/>
      </dsp:nvSpPr>
      <dsp:spPr>
        <a:xfrm>
          <a:off x="2837750" y="2470995"/>
          <a:ext cx="1847850" cy="6567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13970" rIns="13970" bIns="13970" numCol="1" spcCol="1270" anchor="ctr" anchorCtr="0">
          <a:noAutofit/>
        </a:bodyPr>
        <a:lstStyle/>
        <a:p>
          <a:pPr lvl="0" algn="l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b="1" kern="1200" dirty="0" smtClean="0"/>
            <a:t>Login, Logout, User Management</a:t>
          </a:r>
          <a:endParaRPr lang="en-US" sz="1100" kern="1200" dirty="0"/>
        </a:p>
      </dsp:txBody>
      <dsp:txXfrm>
        <a:off x="2837750" y="2470995"/>
        <a:ext cx="1847850" cy="656751"/>
      </dsp:txXfrm>
    </dsp:sp>
    <dsp:sp modelId="{E8AEE112-51AE-4ABA-89DF-2E3A7D56CFC1}">
      <dsp:nvSpPr>
        <dsp:cNvPr id="0" name=""/>
        <dsp:cNvSpPr/>
      </dsp:nvSpPr>
      <dsp:spPr>
        <a:xfrm>
          <a:off x="2731926" y="2799371"/>
          <a:ext cx="343249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48F3EBF7-6CA0-4BC2-91BA-8DD4D5D76E50}">
      <dsp:nvSpPr>
        <dsp:cNvPr id="0" name=""/>
        <dsp:cNvSpPr/>
      </dsp:nvSpPr>
      <dsp:spPr>
        <a:xfrm rot="5400000">
          <a:off x="1993573" y="2897861"/>
          <a:ext cx="835515" cy="637986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target1">
  <dgm:title val=""/>
  <dgm:desc val=""/>
  <dgm:catLst>
    <dgm:cat type="relationship" pri="25000"/>
    <dgm:cat type="convert" pri="2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hoose name="Name2">
          <dgm:if name="Name3" axis="ch" ptType="node" func="cnt" op="equ" val="0">
            <dgm:constrLst/>
          </dgm:if>
          <dgm:if name="Name4" axis="ch" ptType="node" func="cnt" op="equ" val="1">
            <dgm:constrLst>
              <dgm:constr type="primFontSz" for="des" ptType="node" op="equ" val="65"/>
              <dgm:constr type="w" for="ch" forName="circle1" refType="w" fact="0.6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3125"/>
              <dgm:constr type="r" for="ch" forName="text1" refType="w"/>
              <dgm:constr type="t" for="ch" forName="text1"/>
              <dgm:constr type="l" for="ch" forName="line1" refType="w" fact="0.625"/>
              <dgm:constr type="ctrY" for="ch" forName="line1" refType="ctrY" refFor="ch" refForName="text1"/>
              <dgm:constr type="r" for="ch" forName="line1" refType="l" refFor="ch" refForName="text1"/>
              <dgm:constr type="h" for="ch" forName="line1"/>
              <dgm:constr type="l" for="ch" forName="d1" refType="w" fact="0.3"/>
              <dgm:constr type="b" for="ch" forName="d1" refType="h" fact="0.625"/>
              <dgm:constr type="w" for="ch" forName="d1" refType="w" fact="0.32475"/>
              <dgm:constr type="h" for="ch" forName="d1" refType="h" fact="0.469"/>
            </dgm:constrLst>
          </dgm:if>
          <dgm:if name="Name5" axis="ch" ptType="node" func="cnt" op="equ" val="2">
            <dgm:constrLst>
              <dgm:constr type="primFontSz" for="des" ptType="node" op="equ" val="65"/>
              <dgm:constr type="w" for="ch" forName="circle1" refType="w" fact="0.2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3125"/>
              <dgm:constr type="r" for="ch" forName="text1" refType="w"/>
              <dgm:constr type="t" for="ch" forName="text1"/>
              <dgm:constr type="l" for="ch" forName="line1" refType="w" fact="0.625"/>
              <dgm:constr type="ctrY" for="ch" forName="line1" refType="ctrY" refFor="ch" refForName="text1"/>
              <dgm:constr type="w" for="ch" forName="line1" refType="w" fact="0.075"/>
              <dgm:constr type="h" for="ch" forName="line1"/>
              <dgm:constr type="l" for="ch" forName="d1" refType="w" fact="0.3"/>
              <dgm:constr type="b" for="ch" forName="d1" refType="h" fact="0.625"/>
              <dgm:constr type="w" for="ch" forName="d1" refType="w" fact="0.32475"/>
              <dgm:constr type="h" for="ch" forName="d1" refType="h" fact="0.469"/>
              <dgm:constr type="w" for="ch" forName="circle2" refType="w" fact="0.6"/>
              <dgm:constr type="h" for="ch" forName="circle2" refType="w" refFor="ch" refForName="circle2"/>
              <dgm:constr type="ctrX" for="ch" forName="circle2" refType="w" fact="0.3"/>
              <dgm:constr type="ctrY" for="ch" forName="circle2" refType="h" fact="0.625"/>
              <dgm:constr type="w" for="ch" forName="text2" refType="w" fact="0.3"/>
              <dgm:constr type="h" for="ch" forName="text2" refType="h" fact="0.3125"/>
              <dgm:constr type="r" for="ch" forName="text2" refType="w"/>
              <dgm:constr type="t" for="ch" forName="text2" refType="b" refFor="ch" refForName="text1"/>
              <dgm:constr type="l" for="ch" forName="line2" refType="w" fact="0.625"/>
              <dgm:constr type="ctrY" for="ch" forName="line2" refType="ctrY" refFor="ch" refForName="text2"/>
              <dgm:constr type="w" for="ch" forName="line2" refType="w" fact="0.075"/>
              <dgm:constr type="h" for="ch" forName="line2"/>
              <dgm:constr type="l" for="ch" forName="d2" refType="w" fact="0.44325"/>
              <dgm:constr type="b" for="ch" forName="d2" refType="h" fact="0.7975"/>
              <dgm:constr type="w" for="ch" forName="d2" refType="w" fact="0.1815"/>
              <dgm:constr type="h" for="ch" forName="d2" refType="h" fact="0.3283"/>
            </dgm:constrLst>
          </dgm:if>
          <dgm:if name="Name6" axis="ch" ptType="node" func="cnt" op="equ" val="3">
            <dgm:constrLst>
              <dgm:constr type="primFontSz" for="des" ptType="node" op="equ" val="65"/>
              <dgm:constr type="w" for="ch" forName="circle1" refType="w" fact="0.12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21875"/>
              <dgm:constr type="r" for="ch" forName="text1" refType="w"/>
              <dgm:constr type="t" for="ch" forName="text1"/>
              <dgm:constr type="l" for="ch" forName="line1" refType="w" fact="0.625"/>
              <dgm:constr type="ctrY" for="ch" forName="line1" refType="ctrY" refFor="ch" refForName="text1"/>
              <dgm:constr type="w" for="ch" forName="line1" refType="w" fact="0.075"/>
              <dgm:constr type="h" for="ch" forName="line1"/>
              <dgm:constr type="l" for="ch" forName="d1" refType="w" fact="0.3"/>
              <dgm:constr type="b" for="ch" forName="d1" refType="h" fact="0.625"/>
              <dgm:constr type="w" for="ch" forName="d1" refType="w" fact="0.3247"/>
              <dgm:constr type="h" for="ch" forName="d1" refType="h" fact="0.5155"/>
              <dgm:constr type="w" for="ch" forName="circle2" refType="w" fact="0.36"/>
              <dgm:constr type="h" for="ch" forName="circle2" refType="w" refFor="ch" refForName="circle2"/>
              <dgm:constr type="ctrX" for="ch" forName="circle2" refType="w" fact="0.3"/>
              <dgm:constr type="ctrY" for="ch" forName="circle2" refType="h" fact="0.625"/>
              <dgm:constr type="w" for="ch" forName="text2" refType="w" fact="0.3"/>
              <dgm:constr type="h" for="ch" forName="text2" refType="h" fact="0.21875"/>
              <dgm:constr type="r" for="ch" forName="text2" refType="w"/>
              <dgm:constr type="t" for="ch" forName="text2" refType="b" refFor="ch" refForName="text1"/>
              <dgm:constr type="l" for="ch" forName="line2" refType="w" fact="0.625"/>
              <dgm:constr type="ctrY" for="ch" forName="line2" refType="ctrY" refFor="ch" refForName="text2"/>
              <dgm:constr type="w" for="ch" forName="line2" refType="w" fact="0.075"/>
              <dgm:constr type="h" for="ch" forName="line2"/>
              <dgm:constr type="l" for="ch" forName="d2" refType="w" fact="0.386"/>
              <dgm:constr type="b" for="ch" forName="d2" refType="h" fact="0.72969"/>
              <dgm:constr type="w" for="ch" forName="d2" refType="w" fact="0.2387"/>
              <dgm:constr type="h" for="ch" forName="d2" refType="h" fact="0.4017"/>
              <dgm:constr type="w" for="ch" forName="circle3" refType="w" fact="0.6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21875"/>
              <dgm:constr type="r" for="ch" forName="text3" refType="w"/>
              <dgm:constr type="t" for="ch" forName="text3" refType="b" refFor="ch" refForName="text2"/>
              <dgm:constr type="l" for="ch" forName="line3" refType="w" fact="0.625"/>
              <dgm:constr type="ctrY" for="ch" forName="line3" refType="ctrY" refFor="ch" refForName="text3"/>
              <dgm:constr type="w" for="ch" forName="line3" refType="w" fact="0.075"/>
              <dgm:constr type="h" for="ch" forName="line3"/>
              <dgm:constr type="l" for="ch" forName="d3" refType="w" fact="0.47175"/>
              <dgm:constr type="b" for="ch" forName="d3" refType="h" fact="0.83375"/>
              <dgm:constr type="w" for="ch" forName="d3" refType="w" fact="0.1527"/>
              <dgm:constr type="h" for="ch" forName="d3" refType="h" fact="0.287"/>
            </dgm:constrLst>
          </dgm:if>
          <dgm:if name="Name7" axis="ch" ptType="node" func="cnt" op="equ" val="4">
            <dgm:constrLst>
              <dgm:constr type="primFontSz" for="des" ptType="node" op="equ" val="65"/>
              <dgm:constr type="w" for="ch" forName="circle1" refType="w" fact="0.0857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17938"/>
              <dgm:constr type="r" for="ch" forName="text1" refType="w"/>
              <dgm:constr type="t" for="ch" forName="text1"/>
              <dgm:constr type="l" for="ch" forName="line1" refType="w" fact="0.625"/>
              <dgm:constr type="ctrY" for="ch" forName="line1" refType="ctrY" refFor="ch" refForName="text1"/>
              <dgm:constr type="w" for="ch" forName="line1" refType="w" fact="0.075"/>
              <dgm:constr type="h" for="ch" forName="line1"/>
              <dgm:constr type="l" for="ch" forName="d1" refType="w" fact="0.295"/>
              <dgm:constr type="b" for="ch" forName="d1" refType="h" fact="0.62"/>
              <dgm:constr type="w" for="ch" forName="d1" refType="w" fact="0.33"/>
              <dgm:constr type="h" for="ch" forName="d1" refType="h" fact="0.53"/>
              <dgm:constr type="w" for="ch" forName="circle2" refType="w" fact="0.2571"/>
              <dgm:constr type="h" for="ch" forName="circle2" refType="w" refFor="ch" refForName="circle2"/>
              <dgm:constr type="ctrX" for="ch" forName="circle2" refType="w" fact="0.3"/>
              <dgm:constr type="ctrY" for="ch" forName="circle2" refType="h" fact="0.625"/>
              <dgm:constr type="w" for="ch" forName="text2" refType="w" fact="0.3"/>
              <dgm:constr type="h" for="ch" forName="text2" refType="h" fact="0.17938"/>
              <dgm:constr type="r" for="ch" forName="text2" refType="w"/>
              <dgm:constr type="t" for="ch" forName="text2" refType="b" refFor="ch" refForName="text1"/>
              <dgm:constr type="l" for="ch" forName="line2" refType="w" fact="0.625"/>
              <dgm:constr type="ctrY" for="ch" forName="line2" refType="ctrY" refFor="ch" refForName="text2"/>
              <dgm:constr type="w" for="ch" forName="line2" refType="w" fact="0.075"/>
              <dgm:constr type="h" for="ch" forName="line2"/>
              <dgm:constr type="l" for="ch" forName="d2" refType="w" fact="0.36625"/>
              <dgm:constr type="b" for="ch" forName="d2" refType="h" fact="0.70438"/>
              <dgm:constr type="w" for="ch" forName="d2" refType="w" fact="0.2585"/>
              <dgm:constr type="h" for="ch" forName="d2" refType="h" fact="0.43525"/>
              <dgm:constr type="w" for="ch" forName="circle3" refType="w" fact="0.4285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17938"/>
              <dgm:constr type="r" for="ch" forName="text3" refType="w"/>
              <dgm:constr type="t" for="ch" forName="text3" refType="b" refFor="ch" refForName="text2"/>
              <dgm:constr type="l" for="ch" forName="line3" refType="w" fact="0.625"/>
              <dgm:constr type="ctrY" for="ch" forName="line3" refType="ctrY" refFor="ch" refForName="text3"/>
              <dgm:constr type="w" for="ch" forName="line3" refType="w" fact="0.075"/>
              <dgm:constr type="h" for="ch" forName="line3"/>
              <dgm:constr type="l" for="ch" forName="d3" refType="w" fact="0.4255"/>
              <dgm:constr type="b" for="ch" forName="d3" refType="h" fact="0.78031"/>
              <dgm:constr type="w" for="ch" forName="d3" refType="w" fact="0.1995"/>
              <dgm:constr type="h" for="ch" forName="d3" refType="h" fact="0.332"/>
              <dgm:constr type="w" for="ch" forName="circle4" refType="w" fact="0.6"/>
              <dgm:constr type="h" for="ch" forName="circle4" refType="w" refFor="ch" refForName="circle4"/>
              <dgm:constr type="ctrX" for="ch" forName="circle4" refType="ctrX" refFor="ch" refForName="circle1"/>
              <dgm:constr type="ctrY" for="ch" forName="circle4" refType="ctrY" refFor="ch" refForName="circle1"/>
              <dgm:constr type="w" for="ch" forName="text4" refType="w" fact="0.3"/>
              <dgm:constr type="h" for="ch" forName="text4" refType="h" fact="0.17938"/>
              <dgm:constr type="r" for="ch" forName="text4" refType="w"/>
              <dgm:constr type="t" for="ch" forName="text4" refType="b" refFor="ch" refForName="text3"/>
              <dgm:constr type="l" for="ch" forName="line4" refType="w" fact="0.625"/>
              <dgm:constr type="ctrY" for="ch" forName="line4" refType="ctrY" refFor="ch" refForName="text4"/>
              <dgm:constr type="w" for="ch" forName="line4" refType="w" fact="0.075"/>
              <dgm:constr type="h" for="ch" forName="line4"/>
              <dgm:constr type="l" for="ch" forName="d4" refType="w" fact="0.48525"/>
              <dgm:constr type="b" for="ch" forName="d4" refType="h" fact="0.85594"/>
              <dgm:constr type="w" for="ch" forName="d4" refType="w" fact="0.1394"/>
              <dgm:constr type="h" for="ch" forName="d4" refType="h" fact="0.2282"/>
            </dgm:constrLst>
          </dgm:if>
          <dgm:if name="Name8" axis="ch" ptType="node" func="cnt" op="gte" val="5">
            <dgm:constrLst>
              <dgm:constr type="primFontSz" for="des" ptType="node" op="equ" val="65"/>
              <dgm:constr type="w" for="ch" forName="circle1" refType="w" fact="0.0667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1324"/>
              <dgm:constr type="r" for="ch" forName="text1" refType="w"/>
              <dgm:constr type="ctrY" for="ch" forName="text1" refType="h" fact="0.13"/>
              <dgm:constr type="l" for="ch" forName="line1" refType="w" fact="0.625"/>
              <dgm:constr type="ctrY" for="ch" forName="line1" refType="ctrY" refFor="ch" refForName="text1"/>
              <dgm:constr type="w" for="ch" forName="line1" refType="w" fact="0.075"/>
              <dgm:constr type="h" for="ch" forName="line1"/>
              <dgm:constr type="l" for="ch" forName="d1" refType="w" fact="0.3"/>
              <dgm:constr type="b" for="ch" forName="d1" refType="h" fact="0.625"/>
              <dgm:constr type="w" for="ch" forName="d1" refType="w" fact="0.3245"/>
              <dgm:constr type="h" for="ch" forName="d1" refType="h" fact="0.495"/>
              <dgm:constr type="w" for="ch" forName="circle2" refType="w" fact="0.2"/>
              <dgm:constr type="h" for="ch" forName="circle2" refType="w" refFor="ch" refForName="circle2"/>
              <dgm:constr type="ctrX" for="ch" forName="circle2" refType="w" fact="0.3"/>
              <dgm:constr type="ctrY" for="ch" forName="circle2" refType="h" fact="0.625"/>
              <dgm:constr type="w" for="ch" forName="text2" refType="w" fact="0.3"/>
              <dgm:constr type="h" for="ch" forName="text2" refType="h" fact="0.1324"/>
              <dgm:constr type="r" for="ch" forName="text2" refType="w"/>
              <dgm:constr type="ctrY" for="ch" forName="text2" refType="h" fact="0.27"/>
              <dgm:constr type="l" for="ch" forName="line2" refType="w" fact="0.625"/>
              <dgm:constr type="ctrY" for="ch" forName="line2" refType="ctrY" refFor="ch" refForName="text2"/>
              <dgm:constr type="w" for="ch" forName="line2" refType="w" fact="0.075"/>
              <dgm:constr type="h" for="ch" forName="line2"/>
              <dgm:constr type="l" for="ch" forName="d2" refType="w" fact="0.3498"/>
              <dgm:constr type="b" for="ch" forName="d2" refType="h" fact="0.682"/>
              <dgm:constr type="w" for="ch" forName="d2" refType="w" fact="0.275"/>
              <dgm:constr type="h" for="ch" forName="d2" refType="h" fact="0.41215"/>
              <dgm:constr type="w" for="ch" forName="circle3" refType="w" fact="0.3334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1324"/>
              <dgm:constr type="r" for="ch" forName="text3" refType="w"/>
              <dgm:constr type="ctrY" for="ch" forName="text3" refType="h" fact="0.41"/>
              <dgm:constr type="l" for="ch" forName="line3" refType="w" fact="0.625"/>
              <dgm:constr type="ctrY" for="ch" forName="line3" refType="ctrY" refFor="ch" refForName="text3"/>
              <dgm:constr type="w" for="ch" forName="line3" refType="w" fact="0.075"/>
              <dgm:constr type="h" for="ch" forName="line3"/>
              <dgm:constr type="l" for="ch" forName="d3" refType="w" fact="0.394"/>
              <dgm:constr type="b" for="ch" forName="d3" refType="h" fact="0.735"/>
              <dgm:constr type="w" for="ch" forName="d3" refType="w" fact="0.231"/>
              <dgm:constr type="h" for="ch" forName="d3" refType="h" fact="0.325"/>
              <dgm:constr type="w" for="ch" forName="circle4" refType="w" fact="0.4667"/>
              <dgm:constr type="h" for="ch" forName="circle4" refType="w" refFor="ch" refForName="circle4"/>
              <dgm:constr type="ctrX" for="ch" forName="circle4" refType="ctrX" refFor="ch" refForName="circle1"/>
              <dgm:constr type="ctrY" for="ch" forName="circle4" refType="ctrY" refFor="ch" refForName="circle1"/>
              <dgm:constr type="w" for="ch" forName="text4" refType="w" fact="0.3"/>
              <dgm:constr type="h" for="ch" forName="text4" refType="h" fact="0.1324"/>
              <dgm:constr type="r" for="ch" forName="text4" refType="w"/>
              <dgm:constr type="ctrY" for="ch" forName="text4" refType="h" fact="0.547"/>
              <dgm:constr type="l" for="ch" forName="line4" refType="w" fact="0.625"/>
              <dgm:constr type="ctrY" for="ch" forName="line4" refType="ctrY" refFor="ch" refForName="text4"/>
              <dgm:constr type="w" for="ch" forName="line4" refType="w" fact="0.075"/>
              <dgm:constr type="h" for="ch" forName="line4"/>
              <dgm:constr type="l" for="ch" forName="d4" refType="w" fact="0.446"/>
              <dgm:constr type="b" for="ch" forName="d4" refType="h" fact="0.795"/>
              <dgm:constr type="w" for="ch" forName="d4" refType="w" fact="0.179"/>
              <dgm:constr type="h" for="ch" forName="d4" refType="h" fact="0.248"/>
              <dgm:constr type="w" for="ch" forName="circle5" refType="w" fact="0.6"/>
              <dgm:constr type="h" for="ch" forName="circle5" refType="w" refFor="ch" refForName="circle5"/>
              <dgm:constr type="ctrX" for="ch" forName="circle5" refType="ctrX" refFor="ch" refForName="circle1"/>
              <dgm:constr type="ctrY" for="ch" forName="circle5" refType="ctrY" refFor="ch" refForName="circle1"/>
              <dgm:constr type="w" for="ch" forName="text5" refType="w" fact="0.3"/>
              <dgm:constr type="h" for="ch" forName="text5" refType="h" fact="0.1324"/>
              <dgm:constr type="r" for="ch" forName="text5" refType="w"/>
              <dgm:constr type="ctrY" for="ch" forName="text5" refType="h" fact="0.68"/>
              <dgm:constr type="l" for="ch" forName="line5" refType="w" fact="0.625"/>
              <dgm:constr type="ctrY" for="ch" forName="line5" refType="ctrY" refFor="ch" refForName="text5"/>
              <dgm:constr type="w" for="ch" forName="line5" refType="w" fact="0.075"/>
              <dgm:constr type="h" for="ch" forName="line5"/>
              <dgm:constr type="l" for="ch" forName="d5" refType="w" fact="0.495"/>
              <dgm:constr type="b" for="ch" forName="d5" refType="h" fact="0.855"/>
              <dgm:constr type="w" for="ch" forName="d5" refType="w" fact="0.13"/>
              <dgm:constr type="h" for="ch" forName="d5" refType="h" fact="0.175"/>
            </dgm:constrLst>
          </dgm:if>
          <dgm:else name="Name9"/>
        </dgm:choose>
      </dgm:if>
      <dgm:else name="Name10">
        <dgm:choose name="Name11">
          <dgm:if name="Name12" axis="ch" ptType="node" func="cnt" op="equ" val="0">
            <dgm:constrLst/>
          </dgm:if>
          <dgm:if name="Name13" axis="ch" ptType="node" func="cnt" op="equ" val="1">
            <dgm:constrLst>
              <dgm:constr type="primFontSz" for="des" ptType="node" op="equ" val="65"/>
              <dgm:constr type="w" for="ch" forName="circle1" refType="w" fact="0.6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3125"/>
              <dgm:constr type="l" for="ch" forName="text1"/>
              <dgm:constr type="t" for="ch" forName="text1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"/>
              <dgm:constr type="b" for="ch" forName="d1" refType="h" fact="0.625"/>
              <dgm:constr type="w" for="ch" forName="d1" refType="w" fact="0.32475"/>
              <dgm:constr type="h" for="ch" forName="d1" refType="h" fact="0.469"/>
            </dgm:constrLst>
          </dgm:if>
          <dgm:if name="Name14" axis="ch" ptType="node" func="cnt" op="equ" val="2">
            <dgm:constrLst>
              <dgm:constr type="primFontSz" for="des" ptType="node" op="equ" val="65"/>
              <dgm:constr type="w" for="ch" forName="circle1" refType="w" fact="0.2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3125"/>
              <dgm:constr type="l" for="ch" forName="text1"/>
              <dgm:constr type="t" for="ch" forName="text1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"/>
              <dgm:constr type="b" for="ch" forName="d1" refType="h" fact="0.625"/>
              <dgm:constr type="w" for="ch" forName="d1" refType="w" fact="0.32475"/>
              <dgm:constr type="h" for="ch" forName="d1" refType="h" fact="0.469"/>
              <dgm:constr type="w" for="ch" forName="circle2" refType="w" fact="0.6"/>
              <dgm:constr type="h" for="ch" forName="circle2" refType="w" refFor="ch" refForName="circle2"/>
              <dgm:constr type="ctrX" for="ch" forName="circle2" refType="w" fact="0.7"/>
              <dgm:constr type="ctrY" for="ch" forName="circle2" refType="h" fact="0.625"/>
              <dgm:constr type="w" for="ch" forName="text2" refType="w" fact="0.3"/>
              <dgm:constr type="h" for="ch" forName="text2" refType="h" fact="0.3125"/>
              <dgm:constr type="l" for="ch" forName="text2"/>
              <dgm:constr type="t" for="ch" forName="text2" refType="b" refFor="ch" refForName="text1"/>
              <dgm:constr type="l" for="ch" forName="line2" refType="r" refFor="ch" refForName="text2"/>
              <dgm:constr type="ctrY" for="ch" forName="line2" refType="ctrY" refFor="ch" refForName="text2"/>
              <dgm:constr type="r" for="ch" forName="line2" refType="w" fact="0.375"/>
              <dgm:constr type="h" for="ch" forName="line2"/>
              <dgm:constr type="r" for="ch" forName="d2" refType="w" fact="0.55675"/>
              <dgm:constr type="b" for="ch" forName="d2" refType="h" fact="0.7975"/>
              <dgm:constr type="w" for="ch" forName="d2" refType="w" fact="0.1815"/>
              <dgm:constr type="h" for="ch" forName="d2" refType="h" fact="0.3283"/>
            </dgm:constrLst>
          </dgm:if>
          <dgm:if name="Name15" axis="ch" ptType="node" func="cnt" op="equ" val="3">
            <dgm:constrLst>
              <dgm:constr type="primFontSz" for="des" ptType="node" op="equ" val="65"/>
              <dgm:constr type="w" for="ch" forName="circle1" refType="w" fact="0.12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21875"/>
              <dgm:constr type="l" for="ch" forName="text1"/>
              <dgm:constr type="t" for="ch" forName="text1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"/>
              <dgm:constr type="b" for="ch" forName="d1" refType="h" fact="0.625"/>
              <dgm:constr type="w" for="ch" forName="d1" refType="w" fact="0.3247"/>
              <dgm:constr type="h" for="ch" forName="d1" refType="h" fact="0.5155"/>
              <dgm:constr type="w" for="ch" forName="circle2" refType="w" fact="0.36"/>
              <dgm:constr type="h" for="ch" forName="circle2" refType="w" refFor="ch" refForName="circle2"/>
              <dgm:constr type="ctrX" for="ch" forName="circle2" refType="w" fact="0.7"/>
              <dgm:constr type="ctrY" for="ch" forName="circle2" refType="h" fact="0.625"/>
              <dgm:constr type="w" for="ch" forName="text2" refType="w" fact="0.3"/>
              <dgm:constr type="h" for="ch" forName="text2" refType="h" fact="0.21875"/>
              <dgm:constr type="l" for="ch" forName="text2"/>
              <dgm:constr type="t" for="ch" forName="text2" refType="b" refFor="ch" refForName="text1"/>
              <dgm:constr type="l" for="ch" forName="line2" refType="r" refFor="ch" refForName="text2"/>
              <dgm:constr type="ctrY" for="ch" forName="line2" refType="ctrY" refFor="ch" refForName="text2"/>
              <dgm:constr type="r" for="ch" forName="line2" refType="w" fact="0.375"/>
              <dgm:constr type="h" for="ch" forName="line2"/>
              <dgm:constr type="r" for="ch" forName="d2" refType="w" fact="0.614"/>
              <dgm:constr type="b" for="ch" forName="d2" refType="h" fact="0.72969"/>
              <dgm:constr type="w" for="ch" forName="d2" refType="w" fact="0.2387"/>
              <dgm:constr type="h" for="ch" forName="d2" refType="h" fact="0.4017"/>
              <dgm:constr type="w" for="ch" forName="circle3" refType="w" fact="0.6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21875"/>
              <dgm:constr type="l" for="ch" forName="text3"/>
              <dgm:constr type="t" for="ch" forName="text3" refType="b" refFor="ch" refForName="text2"/>
              <dgm:constr type="l" for="ch" forName="line3" refType="r" refFor="ch" refForName="text3"/>
              <dgm:constr type="ctrY" for="ch" forName="line3" refType="ctrY" refFor="ch" refForName="text3"/>
              <dgm:constr type="r" for="ch" forName="line3" refType="w" fact="0.375"/>
              <dgm:constr type="h" for="ch" forName="line3"/>
              <dgm:constr type="r" for="ch" forName="d3" refType="w" fact="0.52825"/>
              <dgm:constr type="b" for="ch" forName="d3" refType="h" fact="0.83375"/>
              <dgm:constr type="w" for="ch" forName="d3" refType="w" fact="0.1527"/>
              <dgm:constr type="h" for="ch" forName="d3" refType="h" fact="0.287"/>
            </dgm:constrLst>
          </dgm:if>
          <dgm:if name="Name16" axis="ch" ptType="node" func="cnt" op="equ" val="4">
            <dgm:constrLst>
              <dgm:constr type="primFontSz" for="des" ptType="node" op="equ" val="65"/>
              <dgm:constr type="w" for="ch" forName="circle1" refType="w" fact="0.0857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17938"/>
              <dgm:constr type="l" for="ch" forName="text1"/>
              <dgm:constr type="t" for="ch" forName="text1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05"/>
              <dgm:constr type="b" for="ch" forName="d1" refType="h" fact="0.62"/>
              <dgm:constr type="w" for="ch" forName="d1" refType="w" fact="0.33"/>
              <dgm:constr type="h" for="ch" forName="d1" refType="h" fact="0.53"/>
              <dgm:constr type="w" for="ch" forName="circle2" refType="w" fact="0.2571"/>
              <dgm:constr type="h" for="ch" forName="circle2" refType="w" refFor="ch" refForName="circle2"/>
              <dgm:constr type="ctrX" for="ch" forName="circle2" refType="w" fact="0.7"/>
              <dgm:constr type="ctrY" for="ch" forName="circle2" refType="h" fact="0.625"/>
              <dgm:constr type="w" for="ch" forName="text2" refType="w" fact="0.3"/>
              <dgm:constr type="h" for="ch" forName="text2" refType="h" fact="0.17938"/>
              <dgm:constr type="l" for="ch" forName="text2"/>
              <dgm:constr type="t" for="ch" forName="text2" refType="b" refFor="ch" refForName="text1"/>
              <dgm:constr type="l" for="ch" forName="line2" refType="r" refFor="ch" refForName="text2"/>
              <dgm:constr type="ctrY" for="ch" forName="line2" refType="ctrY" refFor="ch" refForName="text2"/>
              <dgm:constr type="r" for="ch" forName="line2" refType="w" fact="0.375"/>
              <dgm:constr type="h" for="ch" forName="line2"/>
              <dgm:constr type="r" for="ch" forName="d2" refType="w" fact="0.63375"/>
              <dgm:constr type="b" for="ch" forName="d2" refType="h" fact="0.70438"/>
              <dgm:constr type="w" for="ch" forName="d2" refType="w" fact="0.2585"/>
              <dgm:constr type="h" for="ch" forName="d2" refType="h" fact="0.43525"/>
              <dgm:constr type="w" for="ch" forName="circle3" refType="w" fact="0.4285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17938"/>
              <dgm:constr type="l" for="ch" forName="text3"/>
              <dgm:constr type="t" for="ch" forName="text3" refType="b" refFor="ch" refForName="text2"/>
              <dgm:constr type="l" for="ch" forName="line3" refType="r" refFor="ch" refForName="text3"/>
              <dgm:constr type="ctrY" for="ch" forName="line3" refType="ctrY" refFor="ch" refForName="text3"/>
              <dgm:constr type="r" for="ch" forName="line3" refType="w" fact="0.375"/>
              <dgm:constr type="h" for="ch" forName="line3"/>
              <dgm:constr type="r" for="ch" forName="d3" refType="w" fact="0.5745"/>
              <dgm:constr type="b" for="ch" forName="d3" refType="h" fact="0.78031"/>
              <dgm:constr type="w" for="ch" forName="d3" refType="w" fact="0.1995"/>
              <dgm:constr type="h" for="ch" forName="d3" refType="h" fact="0.332"/>
              <dgm:constr type="w" for="ch" forName="circle4" refType="w" fact="0.6"/>
              <dgm:constr type="h" for="ch" forName="circle4" refType="w" refFor="ch" refForName="circle4"/>
              <dgm:constr type="ctrX" for="ch" forName="circle4" refType="ctrX" refFor="ch" refForName="circle1"/>
              <dgm:constr type="ctrY" for="ch" forName="circle4" refType="ctrY" refFor="ch" refForName="circle1"/>
              <dgm:constr type="w" for="ch" forName="text4" refType="w" fact="0.3"/>
              <dgm:constr type="h" for="ch" forName="text4" refType="h" fact="0.17938"/>
              <dgm:constr type="l" for="ch" forName="text4"/>
              <dgm:constr type="t" for="ch" forName="text4" refType="b" refFor="ch" refForName="text3"/>
              <dgm:constr type="l" for="ch" forName="line4" refType="r" refFor="ch" refForName="text4"/>
              <dgm:constr type="ctrY" for="ch" forName="line4" refType="ctrY" refFor="ch" refForName="text4"/>
              <dgm:constr type="r" for="ch" forName="line4" refType="w" fact="0.375"/>
              <dgm:constr type="h" for="ch" forName="line4"/>
              <dgm:constr type="r" for="ch" forName="d4" refType="w" fact="0.51475"/>
              <dgm:constr type="b" for="ch" forName="d4" refType="h" fact="0.85594"/>
              <dgm:constr type="w" for="ch" forName="d4" refType="w" fact="0.1394"/>
              <dgm:constr type="h" for="ch" forName="d4" refType="h" fact="0.2282"/>
            </dgm:constrLst>
          </dgm:if>
          <dgm:if name="Name17" axis="ch" ptType="node" func="cnt" op="gte" val="5">
            <dgm:constrLst>
              <dgm:constr type="primFontSz" for="des" ptType="node" op="equ" val="65"/>
              <dgm:constr type="w" for="ch" forName="circle1" refType="w" fact="0.0667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1324"/>
              <dgm:constr type="l" for="ch" forName="text1"/>
              <dgm:constr type="ctrY" for="ch" forName="text1" refType="h" fact="0.13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"/>
              <dgm:constr type="b" for="ch" forName="d1" refType="h" fact="0.625"/>
              <dgm:constr type="w" for="ch" forName="d1" refType="w" fact="0.3245"/>
              <dgm:constr type="h" for="ch" forName="d1" refType="h" fact="0.495"/>
              <dgm:constr type="w" for="ch" forName="circle2" refType="w" fact="0.2"/>
              <dgm:constr type="h" for="ch" forName="circle2" refType="w" refFor="ch" refForName="circle2"/>
              <dgm:constr type="ctrX" for="ch" forName="circle2" refType="w" fact="0.7"/>
              <dgm:constr type="ctrY" for="ch" forName="circle2" refType="h" fact="0.625"/>
              <dgm:constr type="w" for="ch" forName="text2" refType="w" fact="0.3"/>
              <dgm:constr type="h" for="ch" forName="text2" refType="h" fact="0.1324"/>
              <dgm:constr type="l" for="ch" forName="text2"/>
              <dgm:constr type="ctrY" for="ch" forName="text2" refType="h" fact="0.27"/>
              <dgm:constr type="l" for="ch" forName="line2" refType="r" refFor="ch" refForName="text2"/>
              <dgm:constr type="ctrY" for="ch" forName="line2" refType="ctrY" refFor="ch" refForName="text2"/>
              <dgm:constr type="r" for="ch" forName="line2" refType="w" fact="0.375"/>
              <dgm:constr type="h" for="ch" forName="line2"/>
              <dgm:constr type="r" for="ch" forName="d2" refType="w" fact="0.6502"/>
              <dgm:constr type="b" for="ch" forName="d2" refType="h" fact="0.682"/>
              <dgm:constr type="w" for="ch" forName="d2" refType="w" fact="0.275"/>
              <dgm:constr type="h" for="ch" forName="d2" refType="h" fact="0.41215"/>
              <dgm:constr type="w" for="ch" forName="circle3" refType="w" fact="0.3334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1324"/>
              <dgm:constr type="l" for="ch" forName="text3"/>
              <dgm:constr type="ctrY" for="ch" forName="text3" refType="h" fact="0.41"/>
              <dgm:constr type="l" for="ch" forName="line3" refType="r" refFor="ch" refForName="text3"/>
              <dgm:constr type="ctrY" for="ch" forName="line3" refType="ctrY" refFor="ch" refForName="text3"/>
              <dgm:constr type="r" for="ch" forName="line3" refType="w" fact="0.375"/>
              <dgm:constr type="h" for="ch" forName="line3"/>
              <dgm:constr type="r" for="ch" forName="d3" refType="w" fact="0.606"/>
              <dgm:constr type="b" for="ch" forName="d3" refType="h" fact="0.735"/>
              <dgm:constr type="w" for="ch" forName="d3" refType="w" fact="0.231"/>
              <dgm:constr type="h" for="ch" forName="d3" refType="h" fact="0.325"/>
              <dgm:constr type="w" for="ch" forName="circle4" refType="w" fact="0.4667"/>
              <dgm:constr type="h" for="ch" forName="circle4" refType="w" refFor="ch" refForName="circle4"/>
              <dgm:constr type="ctrX" for="ch" forName="circle4" refType="ctrX" refFor="ch" refForName="circle1"/>
              <dgm:constr type="ctrY" for="ch" forName="circle4" refType="ctrY" refFor="ch" refForName="circle1"/>
              <dgm:constr type="w" for="ch" forName="text4" refType="w" fact="0.3"/>
              <dgm:constr type="h" for="ch" forName="text4" refType="h" fact="0.1324"/>
              <dgm:constr type="l" for="ch" forName="text4"/>
              <dgm:constr type="ctrY" for="ch" forName="text4" refType="h" fact="0.547"/>
              <dgm:constr type="l" for="ch" forName="line4" refType="r" refFor="ch" refForName="text4"/>
              <dgm:constr type="ctrY" for="ch" forName="line4" refType="ctrY" refFor="ch" refForName="text4"/>
              <dgm:constr type="r" for="ch" forName="line4" refType="w" fact="0.375"/>
              <dgm:constr type="h" for="ch" forName="line4"/>
              <dgm:constr type="r" for="ch" forName="d4" refType="w" fact="0.554"/>
              <dgm:constr type="b" for="ch" forName="d4" refType="h" fact="0.795"/>
              <dgm:constr type="w" for="ch" forName="d4" refType="w" fact="0.179"/>
              <dgm:constr type="h" for="ch" forName="d4" refType="h" fact="0.248"/>
              <dgm:constr type="w" for="ch" forName="circle5" refType="w" fact="0.6"/>
              <dgm:constr type="h" for="ch" forName="circle5" refType="w" refFor="ch" refForName="circle5"/>
              <dgm:constr type="ctrX" for="ch" forName="circle5" refType="ctrX" refFor="ch" refForName="circle1"/>
              <dgm:constr type="ctrY" for="ch" forName="circle5" refType="ctrY" refFor="ch" refForName="circle1"/>
              <dgm:constr type="w" for="ch" forName="text5" refType="w" fact="0.3"/>
              <dgm:constr type="h" for="ch" forName="text5" refType="h" fact="0.1324"/>
              <dgm:constr type="l" for="ch" forName="text5"/>
              <dgm:constr type="ctrY" for="ch" forName="text5" refType="h" fact="0.68"/>
              <dgm:constr type="l" for="ch" forName="line5" refType="r" refFor="ch" refForName="text5"/>
              <dgm:constr type="ctrY" for="ch" forName="line5" refType="ctrY" refFor="ch" refForName="text5"/>
              <dgm:constr type="r" for="ch" forName="line5" refType="w" fact="0.375"/>
              <dgm:constr type="h" for="ch" forName="line5"/>
              <dgm:constr type="r" for="ch" forName="d5" refType="w" fact="0.505"/>
              <dgm:constr type="b" for="ch" forName="d5" refType="h" fact="0.855"/>
              <dgm:constr type="w" for="ch" forName="d5" refType="w" fact="0.13"/>
              <dgm:constr type="h" for="ch" forName="d5" refType="h" fact="0.175"/>
            </dgm:constrLst>
          </dgm:if>
          <dgm:else name="Name18"/>
        </dgm:choose>
      </dgm:else>
    </dgm:choose>
    <dgm:ruleLst/>
    <dgm:forEach name="Name19" axis="ch" ptType="node" cnt="1">
      <dgm:layoutNode name="circle1" styleLbl="l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text1" styleLbl="revTx">
        <dgm:varLst>
          <dgm:bulletEnabled val="1"/>
        </dgm:varLst>
        <dgm:choose name="Name20">
          <dgm:if name="Name21" func="var" arg="dir" op="equ" val="norm">
            <dgm:choose name="Name22">
              <dgm:if name="Name23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24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25">
            <dgm:choose name="Name26">
              <dgm:if name="Name27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28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29">
          <dgm:if name="Name30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31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1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1" styleLbl="callout">
        <dgm:alg type="sp"/>
        <dgm:choose name="Name32">
          <dgm:if name="Name33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34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  <dgm:forEach name="Name35" axis="ch" ptType="node" st="2" cnt="1">
      <dgm:layoutNode name="circle2" styleLbl="lnNode1">
        <dgm:alg type="sp"/>
        <dgm:shape xmlns:r="http://schemas.openxmlformats.org/officeDocument/2006/relationships" type="ellipse" r:blip="" zOrderOff="-5">
          <dgm:adjLst/>
        </dgm:shape>
        <dgm:presOf/>
        <dgm:constrLst/>
        <dgm:ruleLst/>
      </dgm:layoutNode>
      <dgm:layoutNode name="text2" styleLbl="revTx">
        <dgm:varLst>
          <dgm:bulletEnabled val="1"/>
        </dgm:varLst>
        <dgm:choose name="Name36">
          <dgm:if name="Name37" func="var" arg="dir" op="equ" val="norm">
            <dgm:choose name="Name38">
              <dgm:if name="Name39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40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41">
            <dgm:choose name="Name42">
              <dgm:if name="Name43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44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45">
          <dgm:if name="Name46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47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2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2" styleLbl="callout">
        <dgm:alg type="sp"/>
        <dgm:choose name="Name48">
          <dgm:if name="Name49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50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  <dgm:forEach name="Name51" axis="ch" ptType="node" st="3" cnt="1">
      <dgm:layoutNode name="circle3" styleLbl="lnNode1">
        <dgm:alg type="sp"/>
        <dgm:shape xmlns:r="http://schemas.openxmlformats.org/officeDocument/2006/relationships" type="ellipse" r:blip="" zOrderOff="-10">
          <dgm:adjLst/>
        </dgm:shape>
        <dgm:presOf/>
        <dgm:constrLst/>
        <dgm:ruleLst/>
      </dgm:layoutNode>
      <dgm:layoutNode name="text3" styleLbl="revTx">
        <dgm:varLst>
          <dgm:bulletEnabled val="1"/>
        </dgm:varLst>
        <dgm:choose name="Name52">
          <dgm:if name="Name53" func="var" arg="dir" op="equ" val="norm">
            <dgm:choose name="Name54">
              <dgm:if name="Name55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56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57">
            <dgm:choose name="Name58">
              <dgm:if name="Name59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60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61">
          <dgm:if name="Name62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63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3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3" styleLbl="callout">
        <dgm:alg type="sp"/>
        <dgm:choose name="Name64">
          <dgm:if name="Name65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66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  <dgm:forEach name="Name67" axis="ch" ptType="node" st="4" cnt="1">
      <dgm:layoutNode name="circle4" styleLbl="lnNode1">
        <dgm:alg type="sp"/>
        <dgm:shape xmlns:r="http://schemas.openxmlformats.org/officeDocument/2006/relationships" type="ellipse" r:blip="" zOrderOff="-15">
          <dgm:adjLst/>
        </dgm:shape>
        <dgm:presOf/>
        <dgm:constrLst/>
        <dgm:ruleLst/>
      </dgm:layoutNode>
      <dgm:layoutNode name="text4" styleLbl="revTx">
        <dgm:varLst>
          <dgm:bulletEnabled val="1"/>
        </dgm:varLst>
        <dgm:choose name="Name68">
          <dgm:if name="Name69" func="var" arg="dir" op="equ" val="norm">
            <dgm:choose name="Name70">
              <dgm:if name="Name71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2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73">
            <dgm:choose name="Name74">
              <dgm:if name="Name75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6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77">
          <dgm:if name="Name78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79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4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4" styleLbl="callout">
        <dgm:alg type="sp"/>
        <dgm:choose name="Name80">
          <dgm:if name="Name81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82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  <dgm:forEach name="Name83" axis="ch" ptType="node" st="5" cnt="1">
      <dgm:layoutNode name="circle5" styleLbl="lnNode1">
        <dgm:alg type="sp"/>
        <dgm:shape xmlns:r="http://schemas.openxmlformats.org/officeDocument/2006/relationships" type="ellipse" r:blip="" zOrderOff="-20">
          <dgm:adjLst/>
        </dgm:shape>
        <dgm:presOf/>
        <dgm:constrLst/>
        <dgm:ruleLst/>
      </dgm:layoutNode>
      <dgm:layoutNode name="text5" styleLbl="revTx">
        <dgm:varLst>
          <dgm:bulletEnabled val="1"/>
        </dgm:varLst>
        <dgm:choose name="Name84">
          <dgm:if name="Name85" func="var" arg="dir" op="equ" val="norm">
            <dgm:choose name="Name86">
              <dgm:if name="Name87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88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89">
            <dgm:choose name="Name90">
              <dgm:if name="Name91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92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93">
          <dgm:if name="Name94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95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5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5" styleLbl="callout">
        <dgm:alg type="sp"/>
        <dgm:choose name="Name96">
          <dgm:if name="Name97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98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191DC8-1FE8-7046-A8AC-9F90E86112EC}" type="datetimeFigureOut">
              <a:rPr lang="en-US" smtClean="0"/>
              <a:t>6/18/2022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5679B1-B503-5644-BC50-B7C862E098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7690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Android Studio</a:t>
            </a:r>
            <a:r>
              <a:rPr lang="vi-V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là IDE chính thức được sử dụng trong phát triển ứng dụng </a:t>
            </a:r>
            <a:r>
              <a:rPr lang="vi-VN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Android</a:t>
            </a:r>
            <a:r>
              <a:rPr lang="vi-V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dựa trên IntelliJ IDEA. Chức năng chính của </a:t>
            </a:r>
            <a:r>
              <a:rPr lang="vi-VN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Android Studio</a:t>
            </a:r>
            <a:r>
              <a:rPr lang="vi-V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là cung cấp các giao diện giúp người dùng có thể tạo các ứng dụng và xử lý các công cụ file phức tạp sau hậu trường.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5679B1-B503-5644-BC50-B7C862E098D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9961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Shape 603"/>
          <p:cNvSpPr>
            <a:spLocks noGrp="1" noRot="1" noChangeAspect="1"/>
          </p:cNvSpPr>
          <p:nvPr>
            <p:ph type="sldImg" idx="2"/>
          </p:nvPr>
        </p:nvSpPr>
        <p:spPr>
          <a:xfrm>
            <a:off x="900113" y="739775"/>
            <a:ext cx="4935537" cy="370046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04" name="Shape 604"/>
          <p:cNvSpPr txBox="1">
            <a:spLocks noGrp="1"/>
          </p:cNvSpPr>
          <p:nvPr>
            <p:ph type="body" idx="1"/>
          </p:nvPr>
        </p:nvSpPr>
        <p:spPr>
          <a:xfrm>
            <a:off x="673577" y="4686499"/>
            <a:ext cx="5388609" cy="4439841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microsoft.com/office/2007/relationships/hdphoto" Target="../media/hdphoto2.wdp"/><Relationship Id="rId10" Type="http://schemas.openxmlformats.org/officeDocument/2006/relationships/image" Target="../media/image1.png"/><Relationship Id="rId4" Type="http://schemas.openxmlformats.org/officeDocument/2006/relationships/image" Target="../media/image3.png"/><Relationship Id="rId9" Type="http://schemas.microsoft.com/office/2007/relationships/hdphoto" Target="../media/hdphoto4.wdp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73" y="3673"/>
            <a:ext cx="9149148" cy="762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endParaRPr lang="en-US" sz="1350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5317271" y="0"/>
            <a:ext cx="3836232" cy="346172"/>
            <a:chOff x="405" y="10571"/>
            <a:chExt cx="2415276" cy="137765"/>
          </a:xfrm>
        </p:grpSpPr>
        <p:sp>
          <p:nvSpPr>
            <p:cNvPr id="9" name="Rectangle 8"/>
            <p:cNvSpPr/>
            <p:nvPr userDrawn="1"/>
          </p:nvSpPr>
          <p:spPr>
            <a:xfrm>
              <a:off x="189130" y="10571"/>
              <a:ext cx="2226551" cy="13776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r"/>
              <a:r>
                <a:rPr lang="en-US" sz="1350" dirty="0" smtClean="0"/>
                <a:t>ĐHĐ_VKU</a:t>
              </a:r>
              <a:endParaRPr lang="en-US" sz="1350" dirty="0"/>
            </a:p>
          </p:txBody>
        </p:sp>
        <p:sp>
          <p:nvSpPr>
            <p:cNvPr id="10" name="Right Triangle 9"/>
            <p:cNvSpPr/>
            <p:nvPr/>
          </p:nvSpPr>
          <p:spPr>
            <a:xfrm rot="10800000">
              <a:off x="405" y="24868"/>
              <a:ext cx="188725" cy="121084"/>
            </a:xfrm>
            <a:prstGeom prst="rt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endParaRPr lang="en-US" sz="1350"/>
            </a:p>
          </p:txBody>
        </p:sp>
      </p:grpSp>
      <p:grpSp>
        <p:nvGrpSpPr>
          <p:cNvPr id="11" name="Group 10"/>
          <p:cNvGrpSpPr/>
          <p:nvPr userDrawn="1"/>
        </p:nvGrpSpPr>
        <p:grpSpPr>
          <a:xfrm>
            <a:off x="0" y="6504305"/>
            <a:ext cx="9144000" cy="359044"/>
            <a:chOff x="0" y="0"/>
            <a:chExt cx="6997148" cy="359152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6997148" cy="7697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endParaRPr lang="en-US" sz="135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56" y="58536"/>
              <a:ext cx="2514544" cy="29526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endParaRPr lang="en-US" sz="1350"/>
            </a:p>
          </p:txBody>
        </p:sp>
        <p:sp>
          <p:nvSpPr>
            <p:cNvPr id="14" name="Right Triangle 13"/>
            <p:cNvSpPr/>
            <p:nvPr/>
          </p:nvSpPr>
          <p:spPr>
            <a:xfrm rot="5400000">
              <a:off x="2512297" y="57243"/>
              <a:ext cx="302240" cy="301578"/>
            </a:xfrm>
            <a:prstGeom prst="rt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endParaRPr lang="en-US" sz="1350"/>
            </a:p>
          </p:txBody>
        </p:sp>
      </p:grpSp>
      <p:sp>
        <p:nvSpPr>
          <p:cNvPr id="15" name="Rectangle 14"/>
          <p:cNvSpPr/>
          <p:nvPr userDrawn="1"/>
        </p:nvSpPr>
        <p:spPr>
          <a:xfrm>
            <a:off x="8534401" y="6244047"/>
            <a:ext cx="614748" cy="613954"/>
          </a:xfrm>
          <a:prstGeom prst="rect">
            <a:avLst/>
          </a:prstGeom>
          <a:solidFill>
            <a:srgbClr val="FF25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en-US" sz="1350" b="1" dirty="0"/>
          </a:p>
        </p:txBody>
      </p:sp>
      <p:sp>
        <p:nvSpPr>
          <p:cNvPr id="34" name="Slide Number Placeholder 55"/>
          <p:cNvSpPr txBox="1"/>
          <p:nvPr userDrawn="1"/>
        </p:nvSpPr>
        <p:spPr>
          <a:xfrm>
            <a:off x="8702448" y="6408704"/>
            <a:ext cx="250339" cy="416637"/>
          </a:xfrm>
          <a:prstGeom prst="rect">
            <a:avLst/>
          </a:prstGeom>
          <a:noFill/>
        </p:spPr>
        <p:txBody>
          <a:bodyPr vert="horz" lIns="0" tIns="54000" rIns="0" bIns="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335" b="1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3E86787A-2145-504F-8227-B6F0C8CAD121}" type="slidenum">
              <a:rPr lang="en-US" sz="1350" smtClean="0">
                <a:solidFill>
                  <a:schemeClr val="bg1"/>
                </a:solidFill>
              </a:rPr>
              <a:t>‹#›</a:t>
            </a:fld>
            <a:endParaRPr lang="en-US" sz="1350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28" y="79923"/>
            <a:ext cx="1201056" cy="72321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-1"/>
            <a:ext cx="9144000" cy="7532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endParaRPr lang="en-US" sz="1350"/>
          </a:p>
        </p:txBody>
      </p:sp>
      <p:grpSp>
        <p:nvGrpSpPr>
          <p:cNvPr id="25" name="Group 24"/>
          <p:cNvGrpSpPr/>
          <p:nvPr userDrawn="1"/>
        </p:nvGrpSpPr>
        <p:grpSpPr>
          <a:xfrm>
            <a:off x="0" y="6504305"/>
            <a:ext cx="9144000" cy="359047"/>
            <a:chOff x="0" y="0"/>
            <a:chExt cx="6997148" cy="359155"/>
          </a:xfrm>
        </p:grpSpPr>
        <p:sp>
          <p:nvSpPr>
            <p:cNvPr id="26" name="Rectangle 25"/>
            <p:cNvSpPr/>
            <p:nvPr/>
          </p:nvSpPr>
          <p:spPr>
            <a:xfrm>
              <a:off x="0" y="0"/>
              <a:ext cx="6997148" cy="7697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endParaRPr lang="en-US" sz="1350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56" y="58536"/>
              <a:ext cx="2514544" cy="29526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endParaRPr lang="en-US" sz="1350"/>
            </a:p>
          </p:txBody>
        </p:sp>
        <p:sp>
          <p:nvSpPr>
            <p:cNvPr id="28" name="Right Triangle 27"/>
            <p:cNvSpPr/>
            <p:nvPr/>
          </p:nvSpPr>
          <p:spPr>
            <a:xfrm rot="5400000">
              <a:off x="2512296" y="57245"/>
              <a:ext cx="302242" cy="301578"/>
            </a:xfrm>
            <a:prstGeom prst="rt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endParaRPr lang="en-US" sz="1350"/>
            </a:p>
          </p:txBody>
        </p:sp>
      </p:grpSp>
      <p:sp>
        <p:nvSpPr>
          <p:cNvPr id="29" name="Rectangle 28"/>
          <p:cNvSpPr/>
          <p:nvPr userDrawn="1"/>
        </p:nvSpPr>
        <p:spPr>
          <a:xfrm>
            <a:off x="8534401" y="6244047"/>
            <a:ext cx="614748" cy="613954"/>
          </a:xfrm>
          <a:prstGeom prst="rect">
            <a:avLst/>
          </a:prstGeom>
          <a:solidFill>
            <a:srgbClr val="FF25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en-US" sz="1350" b="1" dirty="0"/>
          </a:p>
        </p:txBody>
      </p:sp>
      <p:sp>
        <p:nvSpPr>
          <p:cNvPr id="30" name="Slide Number Placeholder 55"/>
          <p:cNvSpPr txBox="1"/>
          <p:nvPr userDrawn="1"/>
        </p:nvSpPr>
        <p:spPr>
          <a:xfrm>
            <a:off x="8702448" y="6408704"/>
            <a:ext cx="250339" cy="416637"/>
          </a:xfrm>
          <a:prstGeom prst="rect">
            <a:avLst/>
          </a:prstGeom>
          <a:noFill/>
        </p:spPr>
        <p:txBody>
          <a:bodyPr vert="horz" lIns="0" tIns="54000" rIns="0" bIns="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335" b="1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3E86787A-2145-504F-8227-B6F0C8CAD121}" type="slidenum">
              <a:rPr lang="en-US" sz="1350" smtClean="0">
                <a:solidFill>
                  <a:schemeClr val="bg1"/>
                </a:solidFill>
              </a:rPr>
              <a:t>‹#›</a:t>
            </a:fld>
            <a:endParaRPr lang="en-US" sz="1350" dirty="0">
              <a:solidFill>
                <a:schemeClr val="bg1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28" y="79923"/>
            <a:ext cx="1201056" cy="723217"/>
          </a:xfrm>
          <a:prstGeom prst="rect">
            <a:avLst/>
          </a:prstGeom>
        </p:spPr>
      </p:pic>
      <p:grpSp>
        <p:nvGrpSpPr>
          <p:cNvPr id="12" name="Group 11"/>
          <p:cNvGrpSpPr/>
          <p:nvPr userDrawn="1"/>
        </p:nvGrpSpPr>
        <p:grpSpPr>
          <a:xfrm>
            <a:off x="5317271" y="0"/>
            <a:ext cx="3836232" cy="346172"/>
            <a:chOff x="405" y="10571"/>
            <a:chExt cx="2415276" cy="137765"/>
          </a:xfrm>
        </p:grpSpPr>
        <p:sp>
          <p:nvSpPr>
            <p:cNvPr id="13" name="Rectangle 12"/>
            <p:cNvSpPr/>
            <p:nvPr userDrawn="1"/>
          </p:nvSpPr>
          <p:spPr>
            <a:xfrm>
              <a:off x="189130" y="10571"/>
              <a:ext cx="2226551" cy="13776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r"/>
              <a:r>
                <a:rPr lang="en-US" sz="1350" dirty="0" smtClean="0"/>
                <a:t>ĐHĐ_VKU</a:t>
              </a:r>
              <a:endParaRPr lang="en-US" sz="1350" dirty="0"/>
            </a:p>
          </p:txBody>
        </p:sp>
        <p:sp>
          <p:nvSpPr>
            <p:cNvPr id="14" name="Right Triangle 13"/>
            <p:cNvSpPr/>
            <p:nvPr/>
          </p:nvSpPr>
          <p:spPr>
            <a:xfrm rot="10800000">
              <a:off x="405" y="24868"/>
              <a:ext cx="188725" cy="121084"/>
            </a:xfrm>
            <a:prstGeom prst="rt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endParaRPr lang="en-US" sz="1350"/>
            </a:p>
          </p:txBody>
        </p:sp>
      </p:grpSp>
      <p:sp>
        <p:nvSpPr>
          <p:cNvPr id="17" name="Right Triangle 16"/>
          <p:cNvSpPr/>
          <p:nvPr userDrawn="1"/>
        </p:nvSpPr>
        <p:spPr>
          <a:xfrm rot="10800000">
            <a:off x="5317271" y="45235"/>
            <a:ext cx="299756" cy="304256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endParaRPr lang="en-US" sz="135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mpletely blank"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 userDrawn="1"/>
        </p:nvGrpSpPr>
        <p:grpSpPr>
          <a:xfrm>
            <a:off x="-13097" y="5783022"/>
            <a:ext cx="9144991" cy="725488"/>
            <a:chOff x="24939" y="6173782"/>
            <a:chExt cx="12142123" cy="725488"/>
          </a:xfrm>
        </p:grpSpPr>
        <p:sp>
          <p:nvSpPr>
            <p:cNvPr id="3" name="Freeform 640"/>
            <p:cNvSpPr/>
            <p:nvPr/>
          </p:nvSpPr>
          <p:spPr bwMode="auto">
            <a:xfrm>
              <a:off x="24939" y="6175370"/>
              <a:ext cx="12142123" cy="723900"/>
            </a:xfrm>
            <a:custGeom>
              <a:avLst/>
              <a:gdLst>
                <a:gd name="T0" fmla="*/ 1563 w 3792"/>
                <a:gd name="T1" fmla="*/ 31 h 456"/>
                <a:gd name="T2" fmla="*/ 1657 w 3792"/>
                <a:gd name="T3" fmla="*/ 70 h 456"/>
                <a:gd name="T4" fmla="*/ 1755 w 3792"/>
                <a:gd name="T5" fmla="*/ 88 h 456"/>
                <a:gd name="T6" fmla="*/ 1853 w 3792"/>
                <a:gd name="T7" fmla="*/ 87 h 456"/>
                <a:gd name="T8" fmla="*/ 1945 w 3792"/>
                <a:gd name="T9" fmla="*/ 72 h 456"/>
                <a:gd name="T10" fmla="*/ 2028 w 3792"/>
                <a:gd name="T11" fmla="*/ 50 h 456"/>
                <a:gd name="T12" fmla="*/ 2067 w 3792"/>
                <a:gd name="T13" fmla="*/ 38 h 456"/>
                <a:gd name="T14" fmla="*/ 2090 w 3792"/>
                <a:gd name="T15" fmla="*/ 49 h 456"/>
                <a:gd name="T16" fmla="*/ 2135 w 3792"/>
                <a:gd name="T17" fmla="*/ 67 h 456"/>
                <a:gd name="T18" fmla="*/ 2196 w 3792"/>
                <a:gd name="T19" fmla="*/ 88 h 456"/>
                <a:gd name="T20" fmla="*/ 2271 w 3792"/>
                <a:gd name="T21" fmla="*/ 108 h 456"/>
                <a:gd name="T22" fmla="*/ 2356 w 3792"/>
                <a:gd name="T23" fmla="*/ 121 h 456"/>
                <a:gd name="T24" fmla="*/ 2444 w 3792"/>
                <a:gd name="T25" fmla="*/ 122 h 456"/>
                <a:gd name="T26" fmla="*/ 2539 w 3792"/>
                <a:gd name="T27" fmla="*/ 110 h 456"/>
                <a:gd name="T28" fmla="*/ 2648 w 3792"/>
                <a:gd name="T29" fmla="*/ 83 h 456"/>
                <a:gd name="T30" fmla="*/ 2763 w 3792"/>
                <a:gd name="T31" fmla="*/ 38 h 456"/>
                <a:gd name="T32" fmla="*/ 2839 w 3792"/>
                <a:gd name="T33" fmla="*/ 97 h 456"/>
                <a:gd name="T34" fmla="*/ 2920 w 3792"/>
                <a:gd name="T35" fmla="*/ 133 h 456"/>
                <a:gd name="T36" fmla="*/ 3007 w 3792"/>
                <a:gd name="T37" fmla="*/ 147 h 456"/>
                <a:gd name="T38" fmla="*/ 3092 w 3792"/>
                <a:gd name="T39" fmla="*/ 144 h 456"/>
                <a:gd name="T40" fmla="*/ 3173 w 3792"/>
                <a:gd name="T41" fmla="*/ 130 h 456"/>
                <a:gd name="T42" fmla="*/ 3248 w 3792"/>
                <a:gd name="T43" fmla="*/ 106 h 456"/>
                <a:gd name="T44" fmla="*/ 3312 w 3792"/>
                <a:gd name="T45" fmla="*/ 79 h 456"/>
                <a:gd name="T46" fmla="*/ 3361 w 3792"/>
                <a:gd name="T47" fmla="*/ 50 h 456"/>
                <a:gd name="T48" fmla="*/ 3396 w 3792"/>
                <a:gd name="T49" fmla="*/ 27 h 456"/>
                <a:gd name="T50" fmla="*/ 3407 w 3792"/>
                <a:gd name="T51" fmla="*/ 11 h 456"/>
                <a:gd name="T52" fmla="*/ 3420 w 3792"/>
                <a:gd name="T53" fmla="*/ 16 h 456"/>
                <a:gd name="T54" fmla="*/ 3454 w 3792"/>
                <a:gd name="T55" fmla="*/ 31 h 456"/>
                <a:gd name="T56" fmla="*/ 3507 w 3792"/>
                <a:gd name="T57" fmla="*/ 50 h 456"/>
                <a:gd name="T58" fmla="*/ 3570 w 3792"/>
                <a:gd name="T59" fmla="*/ 72 h 456"/>
                <a:gd name="T60" fmla="*/ 3643 w 3792"/>
                <a:gd name="T61" fmla="*/ 95 h 456"/>
                <a:gd name="T62" fmla="*/ 3718 w 3792"/>
                <a:gd name="T63" fmla="*/ 114 h 456"/>
                <a:gd name="T64" fmla="*/ 3792 w 3792"/>
                <a:gd name="T65" fmla="*/ 126 h 456"/>
                <a:gd name="T66" fmla="*/ 0 w 3792"/>
                <a:gd name="T67" fmla="*/ 456 h 456"/>
                <a:gd name="T68" fmla="*/ 46 w 3792"/>
                <a:gd name="T69" fmla="*/ 50 h 456"/>
                <a:gd name="T70" fmla="*/ 124 w 3792"/>
                <a:gd name="T71" fmla="*/ 21 h 456"/>
                <a:gd name="T72" fmla="*/ 161 w 3792"/>
                <a:gd name="T73" fmla="*/ 11 h 456"/>
                <a:gd name="T74" fmla="*/ 180 w 3792"/>
                <a:gd name="T75" fmla="*/ 25 h 456"/>
                <a:gd name="T76" fmla="*/ 209 w 3792"/>
                <a:gd name="T77" fmla="*/ 44 h 456"/>
                <a:gd name="T78" fmla="*/ 248 w 3792"/>
                <a:gd name="T79" fmla="*/ 63 h 456"/>
                <a:gd name="T80" fmla="*/ 303 w 3792"/>
                <a:gd name="T81" fmla="*/ 80 h 456"/>
                <a:gd name="T82" fmla="*/ 379 w 3792"/>
                <a:gd name="T83" fmla="*/ 93 h 456"/>
                <a:gd name="T84" fmla="*/ 479 w 3792"/>
                <a:gd name="T85" fmla="*/ 97 h 456"/>
                <a:gd name="T86" fmla="*/ 589 w 3792"/>
                <a:gd name="T87" fmla="*/ 91 h 456"/>
                <a:gd name="T88" fmla="*/ 677 w 3792"/>
                <a:gd name="T89" fmla="*/ 75 h 456"/>
                <a:gd name="T90" fmla="*/ 743 w 3792"/>
                <a:gd name="T91" fmla="*/ 55 h 456"/>
                <a:gd name="T92" fmla="*/ 788 w 3792"/>
                <a:gd name="T93" fmla="*/ 37 h 456"/>
                <a:gd name="T94" fmla="*/ 811 w 3792"/>
                <a:gd name="T95" fmla="*/ 24 h 456"/>
                <a:gd name="T96" fmla="*/ 855 w 3792"/>
                <a:gd name="T97" fmla="*/ 42 h 456"/>
                <a:gd name="T98" fmla="*/ 948 w 3792"/>
                <a:gd name="T99" fmla="*/ 72 h 456"/>
                <a:gd name="T100" fmla="*/ 1054 w 3792"/>
                <a:gd name="T101" fmla="*/ 89 h 456"/>
                <a:gd name="T102" fmla="*/ 1166 w 3792"/>
                <a:gd name="T103" fmla="*/ 93 h 456"/>
                <a:gd name="T104" fmla="*/ 1276 w 3792"/>
                <a:gd name="T105" fmla="*/ 86 h 456"/>
                <a:gd name="T106" fmla="*/ 1377 w 3792"/>
                <a:gd name="T107" fmla="*/ 67 h 456"/>
                <a:gd name="T108" fmla="*/ 1461 w 3792"/>
                <a:gd name="T109" fmla="*/ 38 h 456"/>
                <a:gd name="T110" fmla="*/ 1518 w 3792"/>
                <a:gd name="T111" fmla="*/ 0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792" h="456">
                  <a:moveTo>
                    <a:pt x="1518" y="0"/>
                  </a:moveTo>
                  <a:lnTo>
                    <a:pt x="1563" y="31"/>
                  </a:lnTo>
                  <a:lnTo>
                    <a:pt x="1609" y="54"/>
                  </a:lnTo>
                  <a:lnTo>
                    <a:pt x="1657" y="70"/>
                  </a:lnTo>
                  <a:lnTo>
                    <a:pt x="1705" y="82"/>
                  </a:lnTo>
                  <a:lnTo>
                    <a:pt x="1755" y="88"/>
                  </a:lnTo>
                  <a:lnTo>
                    <a:pt x="1805" y="89"/>
                  </a:lnTo>
                  <a:lnTo>
                    <a:pt x="1853" y="87"/>
                  </a:lnTo>
                  <a:lnTo>
                    <a:pt x="1901" y="82"/>
                  </a:lnTo>
                  <a:lnTo>
                    <a:pt x="1945" y="72"/>
                  </a:lnTo>
                  <a:lnTo>
                    <a:pt x="1988" y="62"/>
                  </a:lnTo>
                  <a:lnTo>
                    <a:pt x="2028" y="50"/>
                  </a:lnTo>
                  <a:lnTo>
                    <a:pt x="2064" y="36"/>
                  </a:lnTo>
                  <a:lnTo>
                    <a:pt x="2067" y="38"/>
                  </a:lnTo>
                  <a:lnTo>
                    <a:pt x="2076" y="42"/>
                  </a:lnTo>
                  <a:lnTo>
                    <a:pt x="2090" y="49"/>
                  </a:lnTo>
                  <a:lnTo>
                    <a:pt x="2110" y="58"/>
                  </a:lnTo>
                  <a:lnTo>
                    <a:pt x="2135" y="67"/>
                  </a:lnTo>
                  <a:lnTo>
                    <a:pt x="2164" y="78"/>
                  </a:lnTo>
                  <a:lnTo>
                    <a:pt x="2196" y="88"/>
                  </a:lnTo>
                  <a:lnTo>
                    <a:pt x="2232" y="99"/>
                  </a:lnTo>
                  <a:lnTo>
                    <a:pt x="2271" y="108"/>
                  </a:lnTo>
                  <a:lnTo>
                    <a:pt x="2313" y="116"/>
                  </a:lnTo>
                  <a:lnTo>
                    <a:pt x="2356" y="121"/>
                  </a:lnTo>
                  <a:lnTo>
                    <a:pt x="2402" y="123"/>
                  </a:lnTo>
                  <a:lnTo>
                    <a:pt x="2444" y="122"/>
                  </a:lnTo>
                  <a:lnTo>
                    <a:pt x="2490" y="118"/>
                  </a:lnTo>
                  <a:lnTo>
                    <a:pt x="2539" y="110"/>
                  </a:lnTo>
                  <a:lnTo>
                    <a:pt x="2593" y="99"/>
                  </a:lnTo>
                  <a:lnTo>
                    <a:pt x="2648" y="83"/>
                  </a:lnTo>
                  <a:lnTo>
                    <a:pt x="2706" y="63"/>
                  </a:lnTo>
                  <a:lnTo>
                    <a:pt x="2763" y="38"/>
                  </a:lnTo>
                  <a:lnTo>
                    <a:pt x="2800" y="71"/>
                  </a:lnTo>
                  <a:lnTo>
                    <a:pt x="2839" y="97"/>
                  </a:lnTo>
                  <a:lnTo>
                    <a:pt x="2878" y="118"/>
                  </a:lnTo>
                  <a:lnTo>
                    <a:pt x="2920" y="133"/>
                  </a:lnTo>
                  <a:lnTo>
                    <a:pt x="2964" y="142"/>
                  </a:lnTo>
                  <a:lnTo>
                    <a:pt x="3007" y="147"/>
                  </a:lnTo>
                  <a:lnTo>
                    <a:pt x="3049" y="148"/>
                  </a:lnTo>
                  <a:lnTo>
                    <a:pt x="3092" y="144"/>
                  </a:lnTo>
                  <a:lnTo>
                    <a:pt x="3132" y="138"/>
                  </a:lnTo>
                  <a:lnTo>
                    <a:pt x="3173" y="130"/>
                  </a:lnTo>
                  <a:lnTo>
                    <a:pt x="3211" y="118"/>
                  </a:lnTo>
                  <a:lnTo>
                    <a:pt x="3248" y="106"/>
                  </a:lnTo>
                  <a:lnTo>
                    <a:pt x="3280" y="92"/>
                  </a:lnTo>
                  <a:lnTo>
                    <a:pt x="3312" y="79"/>
                  </a:lnTo>
                  <a:lnTo>
                    <a:pt x="3339" y="65"/>
                  </a:lnTo>
                  <a:lnTo>
                    <a:pt x="3361" y="50"/>
                  </a:lnTo>
                  <a:lnTo>
                    <a:pt x="3381" y="38"/>
                  </a:lnTo>
                  <a:lnTo>
                    <a:pt x="3396" y="27"/>
                  </a:lnTo>
                  <a:lnTo>
                    <a:pt x="3405" y="17"/>
                  </a:lnTo>
                  <a:lnTo>
                    <a:pt x="3407" y="11"/>
                  </a:lnTo>
                  <a:lnTo>
                    <a:pt x="3411" y="12"/>
                  </a:lnTo>
                  <a:lnTo>
                    <a:pt x="3420" y="16"/>
                  </a:lnTo>
                  <a:lnTo>
                    <a:pt x="3435" y="23"/>
                  </a:lnTo>
                  <a:lnTo>
                    <a:pt x="3454" y="31"/>
                  </a:lnTo>
                  <a:lnTo>
                    <a:pt x="3478" y="40"/>
                  </a:lnTo>
                  <a:lnTo>
                    <a:pt x="3507" y="50"/>
                  </a:lnTo>
                  <a:lnTo>
                    <a:pt x="3537" y="61"/>
                  </a:lnTo>
                  <a:lnTo>
                    <a:pt x="3570" y="72"/>
                  </a:lnTo>
                  <a:lnTo>
                    <a:pt x="3605" y="84"/>
                  </a:lnTo>
                  <a:lnTo>
                    <a:pt x="3643" y="95"/>
                  </a:lnTo>
                  <a:lnTo>
                    <a:pt x="3680" y="105"/>
                  </a:lnTo>
                  <a:lnTo>
                    <a:pt x="3718" y="114"/>
                  </a:lnTo>
                  <a:lnTo>
                    <a:pt x="3756" y="121"/>
                  </a:lnTo>
                  <a:lnTo>
                    <a:pt x="3792" y="126"/>
                  </a:lnTo>
                  <a:lnTo>
                    <a:pt x="3792" y="456"/>
                  </a:lnTo>
                  <a:lnTo>
                    <a:pt x="0" y="456"/>
                  </a:lnTo>
                  <a:lnTo>
                    <a:pt x="0" y="62"/>
                  </a:lnTo>
                  <a:lnTo>
                    <a:pt x="46" y="50"/>
                  </a:lnTo>
                  <a:lnTo>
                    <a:pt x="87" y="36"/>
                  </a:lnTo>
                  <a:lnTo>
                    <a:pt x="124" y="21"/>
                  </a:lnTo>
                  <a:lnTo>
                    <a:pt x="153" y="6"/>
                  </a:lnTo>
                  <a:lnTo>
                    <a:pt x="161" y="11"/>
                  </a:lnTo>
                  <a:lnTo>
                    <a:pt x="170" y="17"/>
                  </a:lnTo>
                  <a:lnTo>
                    <a:pt x="180" y="25"/>
                  </a:lnTo>
                  <a:lnTo>
                    <a:pt x="193" y="34"/>
                  </a:lnTo>
                  <a:lnTo>
                    <a:pt x="209" y="44"/>
                  </a:lnTo>
                  <a:lnTo>
                    <a:pt x="226" y="54"/>
                  </a:lnTo>
                  <a:lnTo>
                    <a:pt x="248" y="63"/>
                  </a:lnTo>
                  <a:lnTo>
                    <a:pt x="273" y="72"/>
                  </a:lnTo>
                  <a:lnTo>
                    <a:pt x="303" y="80"/>
                  </a:lnTo>
                  <a:lnTo>
                    <a:pt x="339" y="87"/>
                  </a:lnTo>
                  <a:lnTo>
                    <a:pt x="379" y="93"/>
                  </a:lnTo>
                  <a:lnTo>
                    <a:pt x="425" y="96"/>
                  </a:lnTo>
                  <a:lnTo>
                    <a:pt x="479" y="97"/>
                  </a:lnTo>
                  <a:lnTo>
                    <a:pt x="536" y="96"/>
                  </a:lnTo>
                  <a:lnTo>
                    <a:pt x="589" y="91"/>
                  </a:lnTo>
                  <a:lnTo>
                    <a:pt x="636" y="84"/>
                  </a:lnTo>
                  <a:lnTo>
                    <a:pt x="677" y="75"/>
                  </a:lnTo>
                  <a:lnTo>
                    <a:pt x="713" y="66"/>
                  </a:lnTo>
                  <a:lnTo>
                    <a:pt x="743" y="55"/>
                  </a:lnTo>
                  <a:lnTo>
                    <a:pt x="768" y="46"/>
                  </a:lnTo>
                  <a:lnTo>
                    <a:pt x="788" y="37"/>
                  </a:lnTo>
                  <a:lnTo>
                    <a:pt x="802" y="29"/>
                  </a:lnTo>
                  <a:lnTo>
                    <a:pt x="811" y="24"/>
                  </a:lnTo>
                  <a:lnTo>
                    <a:pt x="814" y="21"/>
                  </a:lnTo>
                  <a:lnTo>
                    <a:pt x="855" y="42"/>
                  </a:lnTo>
                  <a:lnTo>
                    <a:pt x="899" y="59"/>
                  </a:lnTo>
                  <a:lnTo>
                    <a:pt x="948" y="72"/>
                  </a:lnTo>
                  <a:lnTo>
                    <a:pt x="1000" y="82"/>
                  </a:lnTo>
                  <a:lnTo>
                    <a:pt x="1054" y="89"/>
                  </a:lnTo>
                  <a:lnTo>
                    <a:pt x="1110" y="92"/>
                  </a:lnTo>
                  <a:lnTo>
                    <a:pt x="1166" y="93"/>
                  </a:lnTo>
                  <a:lnTo>
                    <a:pt x="1222" y="91"/>
                  </a:lnTo>
                  <a:lnTo>
                    <a:pt x="1276" y="86"/>
                  </a:lnTo>
                  <a:lnTo>
                    <a:pt x="1328" y="78"/>
                  </a:lnTo>
                  <a:lnTo>
                    <a:pt x="1377" y="67"/>
                  </a:lnTo>
                  <a:lnTo>
                    <a:pt x="1421" y="54"/>
                  </a:lnTo>
                  <a:lnTo>
                    <a:pt x="1461" y="38"/>
                  </a:lnTo>
                  <a:lnTo>
                    <a:pt x="1493" y="20"/>
                  </a:lnTo>
                  <a:lnTo>
                    <a:pt x="1518" y="0"/>
                  </a:lnTo>
                  <a:close/>
                </a:path>
              </a:pathLst>
            </a:custGeom>
            <a:solidFill>
              <a:srgbClr val="05A1D8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350"/>
            </a:p>
          </p:txBody>
        </p:sp>
        <p:sp>
          <p:nvSpPr>
            <p:cNvPr id="4" name="Freeform 641"/>
            <p:cNvSpPr/>
            <p:nvPr/>
          </p:nvSpPr>
          <p:spPr bwMode="auto">
            <a:xfrm>
              <a:off x="24939" y="6175370"/>
              <a:ext cx="12142123" cy="723900"/>
            </a:xfrm>
            <a:custGeom>
              <a:avLst/>
              <a:gdLst>
                <a:gd name="T0" fmla="*/ 2300 w 3792"/>
                <a:gd name="T1" fmla="*/ 20 h 456"/>
                <a:gd name="T2" fmla="*/ 2372 w 3792"/>
                <a:gd name="T3" fmla="*/ 53 h 456"/>
                <a:gd name="T4" fmla="*/ 2465 w 3792"/>
                <a:gd name="T5" fmla="*/ 77 h 456"/>
                <a:gd name="T6" fmla="*/ 2571 w 3792"/>
                <a:gd name="T7" fmla="*/ 91 h 456"/>
                <a:gd name="T8" fmla="*/ 2683 w 3792"/>
                <a:gd name="T9" fmla="*/ 92 h 456"/>
                <a:gd name="T10" fmla="*/ 2795 w 3792"/>
                <a:gd name="T11" fmla="*/ 81 h 456"/>
                <a:gd name="T12" fmla="*/ 2895 w 3792"/>
                <a:gd name="T13" fmla="*/ 58 h 456"/>
                <a:gd name="T14" fmla="*/ 2979 w 3792"/>
                <a:gd name="T15" fmla="*/ 21 h 456"/>
                <a:gd name="T16" fmla="*/ 2991 w 3792"/>
                <a:gd name="T17" fmla="*/ 29 h 456"/>
                <a:gd name="T18" fmla="*/ 3025 w 3792"/>
                <a:gd name="T19" fmla="*/ 45 h 456"/>
                <a:gd name="T20" fmla="*/ 3081 w 3792"/>
                <a:gd name="T21" fmla="*/ 64 h 456"/>
                <a:gd name="T22" fmla="*/ 3159 w 3792"/>
                <a:gd name="T23" fmla="*/ 84 h 456"/>
                <a:gd name="T24" fmla="*/ 3257 w 3792"/>
                <a:gd name="T25" fmla="*/ 95 h 456"/>
                <a:gd name="T26" fmla="*/ 3368 w 3792"/>
                <a:gd name="T27" fmla="*/ 96 h 456"/>
                <a:gd name="T28" fmla="*/ 3456 w 3792"/>
                <a:gd name="T29" fmla="*/ 87 h 456"/>
                <a:gd name="T30" fmla="*/ 3520 w 3792"/>
                <a:gd name="T31" fmla="*/ 71 h 456"/>
                <a:gd name="T32" fmla="*/ 3567 w 3792"/>
                <a:gd name="T33" fmla="*/ 53 h 456"/>
                <a:gd name="T34" fmla="*/ 3600 w 3792"/>
                <a:gd name="T35" fmla="*/ 34 h 456"/>
                <a:gd name="T36" fmla="*/ 3623 w 3792"/>
                <a:gd name="T37" fmla="*/ 17 h 456"/>
                <a:gd name="T38" fmla="*/ 3642 w 3792"/>
                <a:gd name="T39" fmla="*/ 5 h 456"/>
                <a:gd name="T40" fmla="*/ 3706 w 3792"/>
                <a:gd name="T41" fmla="*/ 36 h 456"/>
                <a:gd name="T42" fmla="*/ 3792 w 3792"/>
                <a:gd name="T43" fmla="*/ 60 h 456"/>
                <a:gd name="T44" fmla="*/ 0 w 3792"/>
                <a:gd name="T45" fmla="*/ 456 h 456"/>
                <a:gd name="T46" fmla="*/ 36 w 3792"/>
                <a:gd name="T47" fmla="*/ 121 h 456"/>
                <a:gd name="T48" fmla="*/ 112 w 3792"/>
                <a:gd name="T49" fmla="*/ 105 h 456"/>
                <a:gd name="T50" fmla="*/ 187 w 3792"/>
                <a:gd name="T51" fmla="*/ 84 h 456"/>
                <a:gd name="T52" fmla="*/ 255 w 3792"/>
                <a:gd name="T53" fmla="*/ 60 h 456"/>
                <a:gd name="T54" fmla="*/ 314 w 3792"/>
                <a:gd name="T55" fmla="*/ 40 h 456"/>
                <a:gd name="T56" fmla="*/ 358 w 3792"/>
                <a:gd name="T57" fmla="*/ 21 h 456"/>
                <a:gd name="T58" fmla="*/ 382 w 3792"/>
                <a:gd name="T59" fmla="*/ 12 h 456"/>
                <a:gd name="T60" fmla="*/ 390 w 3792"/>
                <a:gd name="T61" fmla="*/ 17 h 456"/>
                <a:gd name="T62" fmla="*/ 412 w 3792"/>
                <a:gd name="T63" fmla="*/ 37 h 456"/>
                <a:gd name="T64" fmla="*/ 455 w 3792"/>
                <a:gd name="T65" fmla="*/ 63 h 456"/>
                <a:gd name="T66" fmla="*/ 513 w 3792"/>
                <a:gd name="T67" fmla="*/ 92 h 456"/>
                <a:gd name="T68" fmla="*/ 582 w 3792"/>
                <a:gd name="T69" fmla="*/ 118 h 456"/>
                <a:gd name="T70" fmla="*/ 661 w 3792"/>
                <a:gd name="T71" fmla="*/ 138 h 456"/>
                <a:gd name="T72" fmla="*/ 745 w 3792"/>
                <a:gd name="T73" fmla="*/ 147 h 456"/>
                <a:gd name="T74" fmla="*/ 830 w 3792"/>
                <a:gd name="T75" fmla="*/ 142 h 456"/>
                <a:gd name="T76" fmla="*/ 915 w 3792"/>
                <a:gd name="T77" fmla="*/ 118 h 456"/>
                <a:gd name="T78" fmla="*/ 993 w 3792"/>
                <a:gd name="T79" fmla="*/ 71 h 456"/>
                <a:gd name="T80" fmla="*/ 1089 w 3792"/>
                <a:gd name="T81" fmla="*/ 62 h 456"/>
                <a:gd name="T82" fmla="*/ 1201 w 3792"/>
                <a:gd name="T83" fmla="*/ 98 h 456"/>
                <a:gd name="T84" fmla="*/ 1304 w 3792"/>
                <a:gd name="T85" fmla="*/ 118 h 456"/>
                <a:gd name="T86" fmla="*/ 1391 w 3792"/>
                <a:gd name="T87" fmla="*/ 122 h 456"/>
                <a:gd name="T88" fmla="*/ 1480 w 3792"/>
                <a:gd name="T89" fmla="*/ 114 h 456"/>
                <a:gd name="T90" fmla="*/ 1561 w 3792"/>
                <a:gd name="T91" fmla="*/ 98 h 456"/>
                <a:gd name="T92" fmla="*/ 1630 w 3792"/>
                <a:gd name="T93" fmla="*/ 77 h 456"/>
                <a:gd name="T94" fmla="*/ 1683 w 3792"/>
                <a:gd name="T95" fmla="*/ 57 h 456"/>
                <a:gd name="T96" fmla="*/ 1717 w 3792"/>
                <a:gd name="T97" fmla="*/ 42 h 456"/>
                <a:gd name="T98" fmla="*/ 1730 w 3792"/>
                <a:gd name="T99" fmla="*/ 36 h 456"/>
                <a:gd name="T100" fmla="*/ 1805 w 3792"/>
                <a:gd name="T101" fmla="*/ 60 h 456"/>
                <a:gd name="T102" fmla="*/ 1893 w 3792"/>
                <a:gd name="T103" fmla="*/ 80 h 456"/>
                <a:gd name="T104" fmla="*/ 1990 w 3792"/>
                <a:gd name="T105" fmla="*/ 88 h 456"/>
                <a:gd name="T106" fmla="*/ 2088 w 3792"/>
                <a:gd name="T107" fmla="*/ 81 h 456"/>
                <a:gd name="T108" fmla="*/ 2185 w 3792"/>
                <a:gd name="T109" fmla="*/ 53 h 456"/>
                <a:gd name="T110" fmla="*/ 2275 w 3792"/>
                <a:gd name="T111" fmla="*/ 0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792" h="456">
                  <a:moveTo>
                    <a:pt x="2275" y="0"/>
                  </a:moveTo>
                  <a:lnTo>
                    <a:pt x="2300" y="20"/>
                  </a:lnTo>
                  <a:lnTo>
                    <a:pt x="2333" y="38"/>
                  </a:lnTo>
                  <a:lnTo>
                    <a:pt x="2372" y="53"/>
                  </a:lnTo>
                  <a:lnTo>
                    <a:pt x="2416" y="66"/>
                  </a:lnTo>
                  <a:lnTo>
                    <a:pt x="2465" y="77"/>
                  </a:lnTo>
                  <a:lnTo>
                    <a:pt x="2517" y="85"/>
                  </a:lnTo>
                  <a:lnTo>
                    <a:pt x="2571" y="91"/>
                  </a:lnTo>
                  <a:lnTo>
                    <a:pt x="2627" y="92"/>
                  </a:lnTo>
                  <a:lnTo>
                    <a:pt x="2683" y="92"/>
                  </a:lnTo>
                  <a:lnTo>
                    <a:pt x="2740" y="88"/>
                  </a:lnTo>
                  <a:lnTo>
                    <a:pt x="2795" y="81"/>
                  </a:lnTo>
                  <a:lnTo>
                    <a:pt x="2846" y="71"/>
                  </a:lnTo>
                  <a:lnTo>
                    <a:pt x="2895" y="58"/>
                  </a:lnTo>
                  <a:lnTo>
                    <a:pt x="2940" y="41"/>
                  </a:lnTo>
                  <a:lnTo>
                    <a:pt x="2979" y="21"/>
                  </a:lnTo>
                  <a:lnTo>
                    <a:pt x="2982" y="24"/>
                  </a:lnTo>
                  <a:lnTo>
                    <a:pt x="2991" y="29"/>
                  </a:lnTo>
                  <a:lnTo>
                    <a:pt x="3005" y="36"/>
                  </a:lnTo>
                  <a:lnTo>
                    <a:pt x="3025" y="45"/>
                  </a:lnTo>
                  <a:lnTo>
                    <a:pt x="3050" y="55"/>
                  </a:lnTo>
                  <a:lnTo>
                    <a:pt x="3081" y="64"/>
                  </a:lnTo>
                  <a:lnTo>
                    <a:pt x="3117" y="75"/>
                  </a:lnTo>
                  <a:lnTo>
                    <a:pt x="3159" y="84"/>
                  </a:lnTo>
                  <a:lnTo>
                    <a:pt x="3204" y="91"/>
                  </a:lnTo>
                  <a:lnTo>
                    <a:pt x="3257" y="95"/>
                  </a:lnTo>
                  <a:lnTo>
                    <a:pt x="3314" y="97"/>
                  </a:lnTo>
                  <a:lnTo>
                    <a:pt x="3368" y="96"/>
                  </a:lnTo>
                  <a:lnTo>
                    <a:pt x="3415" y="92"/>
                  </a:lnTo>
                  <a:lnTo>
                    <a:pt x="3456" y="87"/>
                  </a:lnTo>
                  <a:lnTo>
                    <a:pt x="3490" y="80"/>
                  </a:lnTo>
                  <a:lnTo>
                    <a:pt x="3520" y="71"/>
                  </a:lnTo>
                  <a:lnTo>
                    <a:pt x="3546" y="62"/>
                  </a:lnTo>
                  <a:lnTo>
                    <a:pt x="3567" y="53"/>
                  </a:lnTo>
                  <a:lnTo>
                    <a:pt x="3585" y="43"/>
                  </a:lnTo>
                  <a:lnTo>
                    <a:pt x="3600" y="34"/>
                  </a:lnTo>
                  <a:lnTo>
                    <a:pt x="3613" y="25"/>
                  </a:lnTo>
                  <a:lnTo>
                    <a:pt x="3623" y="17"/>
                  </a:lnTo>
                  <a:lnTo>
                    <a:pt x="3632" y="11"/>
                  </a:lnTo>
                  <a:lnTo>
                    <a:pt x="3642" y="5"/>
                  </a:lnTo>
                  <a:lnTo>
                    <a:pt x="3669" y="20"/>
                  </a:lnTo>
                  <a:lnTo>
                    <a:pt x="3706" y="36"/>
                  </a:lnTo>
                  <a:lnTo>
                    <a:pt x="3746" y="49"/>
                  </a:lnTo>
                  <a:lnTo>
                    <a:pt x="3792" y="60"/>
                  </a:lnTo>
                  <a:lnTo>
                    <a:pt x="3792" y="456"/>
                  </a:lnTo>
                  <a:lnTo>
                    <a:pt x="0" y="456"/>
                  </a:lnTo>
                  <a:lnTo>
                    <a:pt x="0" y="126"/>
                  </a:lnTo>
                  <a:lnTo>
                    <a:pt x="36" y="121"/>
                  </a:lnTo>
                  <a:lnTo>
                    <a:pt x="74" y="114"/>
                  </a:lnTo>
                  <a:lnTo>
                    <a:pt x="112" y="105"/>
                  </a:lnTo>
                  <a:lnTo>
                    <a:pt x="149" y="95"/>
                  </a:lnTo>
                  <a:lnTo>
                    <a:pt x="187" y="84"/>
                  </a:lnTo>
                  <a:lnTo>
                    <a:pt x="222" y="72"/>
                  </a:lnTo>
                  <a:lnTo>
                    <a:pt x="255" y="60"/>
                  </a:lnTo>
                  <a:lnTo>
                    <a:pt x="286" y="50"/>
                  </a:lnTo>
                  <a:lnTo>
                    <a:pt x="314" y="40"/>
                  </a:lnTo>
                  <a:lnTo>
                    <a:pt x="339" y="30"/>
                  </a:lnTo>
                  <a:lnTo>
                    <a:pt x="358" y="21"/>
                  </a:lnTo>
                  <a:lnTo>
                    <a:pt x="373" y="16"/>
                  </a:lnTo>
                  <a:lnTo>
                    <a:pt x="382" y="12"/>
                  </a:lnTo>
                  <a:lnTo>
                    <a:pt x="386" y="11"/>
                  </a:lnTo>
                  <a:lnTo>
                    <a:pt x="390" y="17"/>
                  </a:lnTo>
                  <a:lnTo>
                    <a:pt x="399" y="26"/>
                  </a:lnTo>
                  <a:lnTo>
                    <a:pt x="412" y="37"/>
                  </a:lnTo>
                  <a:lnTo>
                    <a:pt x="432" y="50"/>
                  </a:lnTo>
                  <a:lnTo>
                    <a:pt x="455" y="63"/>
                  </a:lnTo>
                  <a:lnTo>
                    <a:pt x="481" y="77"/>
                  </a:lnTo>
                  <a:lnTo>
                    <a:pt x="513" y="92"/>
                  </a:lnTo>
                  <a:lnTo>
                    <a:pt x="546" y="105"/>
                  </a:lnTo>
                  <a:lnTo>
                    <a:pt x="582" y="118"/>
                  </a:lnTo>
                  <a:lnTo>
                    <a:pt x="620" y="129"/>
                  </a:lnTo>
                  <a:lnTo>
                    <a:pt x="661" y="138"/>
                  </a:lnTo>
                  <a:lnTo>
                    <a:pt x="703" y="144"/>
                  </a:lnTo>
                  <a:lnTo>
                    <a:pt x="745" y="147"/>
                  </a:lnTo>
                  <a:lnTo>
                    <a:pt x="788" y="147"/>
                  </a:lnTo>
                  <a:lnTo>
                    <a:pt x="830" y="142"/>
                  </a:lnTo>
                  <a:lnTo>
                    <a:pt x="873" y="132"/>
                  </a:lnTo>
                  <a:lnTo>
                    <a:pt x="915" y="118"/>
                  </a:lnTo>
                  <a:lnTo>
                    <a:pt x="955" y="97"/>
                  </a:lnTo>
                  <a:lnTo>
                    <a:pt x="993" y="71"/>
                  </a:lnTo>
                  <a:lnTo>
                    <a:pt x="1031" y="37"/>
                  </a:lnTo>
                  <a:lnTo>
                    <a:pt x="1089" y="62"/>
                  </a:lnTo>
                  <a:lnTo>
                    <a:pt x="1145" y="83"/>
                  </a:lnTo>
                  <a:lnTo>
                    <a:pt x="1201" y="98"/>
                  </a:lnTo>
                  <a:lnTo>
                    <a:pt x="1254" y="110"/>
                  </a:lnTo>
                  <a:lnTo>
                    <a:pt x="1304" y="118"/>
                  </a:lnTo>
                  <a:lnTo>
                    <a:pt x="1351" y="122"/>
                  </a:lnTo>
                  <a:lnTo>
                    <a:pt x="1391" y="122"/>
                  </a:lnTo>
                  <a:lnTo>
                    <a:pt x="1437" y="119"/>
                  </a:lnTo>
                  <a:lnTo>
                    <a:pt x="1480" y="114"/>
                  </a:lnTo>
                  <a:lnTo>
                    <a:pt x="1522" y="108"/>
                  </a:lnTo>
                  <a:lnTo>
                    <a:pt x="1561" y="98"/>
                  </a:lnTo>
                  <a:lnTo>
                    <a:pt x="1597" y="88"/>
                  </a:lnTo>
                  <a:lnTo>
                    <a:pt x="1630" y="77"/>
                  </a:lnTo>
                  <a:lnTo>
                    <a:pt x="1658" y="67"/>
                  </a:lnTo>
                  <a:lnTo>
                    <a:pt x="1683" y="57"/>
                  </a:lnTo>
                  <a:lnTo>
                    <a:pt x="1703" y="49"/>
                  </a:lnTo>
                  <a:lnTo>
                    <a:pt x="1717" y="42"/>
                  </a:lnTo>
                  <a:lnTo>
                    <a:pt x="1726" y="37"/>
                  </a:lnTo>
                  <a:lnTo>
                    <a:pt x="1730" y="36"/>
                  </a:lnTo>
                  <a:lnTo>
                    <a:pt x="1766" y="49"/>
                  </a:lnTo>
                  <a:lnTo>
                    <a:pt x="1805" y="60"/>
                  </a:lnTo>
                  <a:lnTo>
                    <a:pt x="1848" y="72"/>
                  </a:lnTo>
                  <a:lnTo>
                    <a:pt x="1893" y="80"/>
                  </a:lnTo>
                  <a:lnTo>
                    <a:pt x="1941" y="87"/>
                  </a:lnTo>
                  <a:lnTo>
                    <a:pt x="1990" y="88"/>
                  </a:lnTo>
                  <a:lnTo>
                    <a:pt x="2038" y="87"/>
                  </a:lnTo>
                  <a:lnTo>
                    <a:pt x="2088" y="81"/>
                  </a:lnTo>
                  <a:lnTo>
                    <a:pt x="2137" y="70"/>
                  </a:lnTo>
                  <a:lnTo>
                    <a:pt x="2185" y="53"/>
                  </a:lnTo>
                  <a:lnTo>
                    <a:pt x="2230" y="29"/>
                  </a:lnTo>
                  <a:lnTo>
                    <a:pt x="2275" y="0"/>
                  </a:lnTo>
                  <a:close/>
                </a:path>
              </a:pathLst>
            </a:custGeom>
            <a:solidFill>
              <a:srgbClr val="00ADEF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350"/>
            </a:p>
          </p:txBody>
        </p:sp>
        <p:sp>
          <p:nvSpPr>
            <p:cNvPr id="5" name="Freeform 642"/>
            <p:cNvSpPr/>
            <p:nvPr/>
          </p:nvSpPr>
          <p:spPr bwMode="auto">
            <a:xfrm>
              <a:off x="24939" y="6173782"/>
              <a:ext cx="12142123" cy="725488"/>
            </a:xfrm>
            <a:custGeom>
              <a:avLst/>
              <a:gdLst>
                <a:gd name="T0" fmla="*/ 1559 w 3792"/>
                <a:gd name="T1" fmla="*/ 30 h 457"/>
                <a:gd name="T2" fmla="*/ 1652 w 3792"/>
                <a:gd name="T3" fmla="*/ 71 h 457"/>
                <a:gd name="T4" fmla="*/ 1751 w 3792"/>
                <a:gd name="T5" fmla="*/ 88 h 457"/>
                <a:gd name="T6" fmla="*/ 1848 w 3792"/>
                <a:gd name="T7" fmla="*/ 88 h 457"/>
                <a:gd name="T8" fmla="*/ 1941 w 3792"/>
                <a:gd name="T9" fmla="*/ 73 h 457"/>
                <a:gd name="T10" fmla="*/ 2024 w 3792"/>
                <a:gd name="T11" fmla="*/ 50 h 457"/>
                <a:gd name="T12" fmla="*/ 2063 w 3792"/>
                <a:gd name="T13" fmla="*/ 38 h 457"/>
                <a:gd name="T14" fmla="*/ 2086 w 3792"/>
                <a:gd name="T15" fmla="*/ 50 h 457"/>
                <a:gd name="T16" fmla="*/ 2131 w 3792"/>
                <a:gd name="T17" fmla="*/ 68 h 457"/>
                <a:gd name="T18" fmla="*/ 2192 w 3792"/>
                <a:gd name="T19" fmla="*/ 89 h 457"/>
                <a:gd name="T20" fmla="*/ 2267 w 3792"/>
                <a:gd name="T21" fmla="*/ 108 h 457"/>
                <a:gd name="T22" fmla="*/ 2352 w 3792"/>
                <a:gd name="T23" fmla="*/ 121 h 457"/>
                <a:gd name="T24" fmla="*/ 2439 w 3792"/>
                <a:gd name="T25" fmla="*/ 123 h 457"/>
                <a:gd name="T26" fmla="*/ 2535 w 3792"/>
                <a:gd name="T27" fmla="*/ 111 h 457"/>
                <a:gd name="T28" fmla="*/ 2644 w 3792"/>
                <a:gd name="T29" fmla="*/ 84 h 457"/>
                <a:gd name="T30" fmla="*/ 2758 w 3792"/>
                <a:gd name="T31" fmla="*/ 38 h 457"/>
                <a:gd name="T32" fmla="*/ 2834 w 3792"/>
                <a:gd name="T33" fmla="*/ 98 h 457"/>
                <a:gd name="T34" fmla="*/ 2916 w 3792"/>
                <a:gd name="T35" fmla="*/ 134 h 457"/>
                <a:gd name="T36" fmla="*/ 3001 w 3792"/>
                <a:gd name="T37" fmla="*/ 148 h 457"/>
                <a:gd name="T38" fmla="*/ 3087 w 3792"/>
                <a:gd name="T39" fmla="*/ 145 h 457"/>
                <a:gd name="T40" fmla="*/ 3169 w 3792"/>
                <a:gd name="T41" fmla="*/ 130 h 457"/>
                <a:gd name="T42" fmla="*/ 3244 w 3792"/>
                <a:gd name="T43" fmla="*/ 106 h 457"/>
                <a:gd name="T44" fmla="*/ 3308 w 3792"/>
                <a:gd name="T45" fmla="*/ 79 h 457"/>
                <a:gd name="T46" fmla="*/ 3358 w 3792"/>
                <a:gd name="T47" fmla="*/ 51 h 457"/>
                <a:gd name="T48" fmla="*/ 3390 w 3792"/>
                <a:gd name="T49" fmla="*/ 28 h 457"/>
                <a:gd name="T50" fmla="*/ 3403 w 3792"/>
                <a:gd name="T51" fmla="*/ 12 h 457"/>
                <a:gd name="T52" fmla="*/ 3416 w 3792"/>
                <a:gd name="T53" fmla="*/ 17 h 457"/>
                <a:gd name="T54" fmla="*/ 3451 w 3792"/>
                <a:gd name="T55" fmla="*/ 32 h 457"/>
                <a:gd name="T56" fmla="*/ 3503 w 3792"/>
                <a:gd name="T57" fmla="*/ 51 h 457"/>
                <a:gd name="T58" fmla="*/ 3568 w 3792"/>
                <a:gd name="T59" fmla="*/ 73 h 457"/>
                <a:gd name="T60" fmla="*/ 3642 w 3792"/>
                <a:gd name="T61" fmla="*/ 96 h 457"/>
                <a:gd name="T62" fmla="*/ 3718 w 3792"/>
                <a:gd name="T63" fmla="*/ 115 h 457"/>
                <a:gd name="T64" fmla="*/ 3792 w 3792"/>
                <a:gd name="T65" fmla="*/ 127 h 457"/>
                <a:gd name="T66" fmla="*/ 0 w 3792"/>
                <a:gd name="T67" fmla="*/ 457 h 457"/>
                <a:gd name="T68" fmla="*/ 44 w 3792"/>
                <a:gd name="T69" fmla="*/ 50 h 457"/>
                <a:gd name="T70" fmla="*/ 120 w 3792"/>
                <a:gd name="T71" fmla="*/ 21 h 457"/>
                <a:gd name="T72" fmla="*/ 157 w 3792"/>
                <a:gd name="T73" fmla="*/ 12 h 457"/>
                <a:gd name="T74" fmla="*/ 176 w 3792"/>
                <a:gd name="T75" fmla="*/ 26 h 457"/>
                <a:gd name="T76" fmla="*/ 204 w 3792"/>
                <a:gd name="T77" fmla="*/ 45 h 457"/>
                <a:gd name="T78" fmla="*/ 243 w 3792"/>
                <a:gd name="T79" fmla="*/ 63 h 457"/>
                <a:gd name="T80" fmla="*/ 300 w 3792"/>
                <a:gd name="T81" fmla="*/ 81 h 457"/>
                <a:gd name="T82" fmla="*/ 374 w 3792"/>
                <a:gd name="T83" fmla="*/ 93 h 457"/>
                <a:gd name="T84" fmla="*/ 475 w 3792"/>
                <a:gd name="T85" fmla="*/ 98 h 457"/>
                <a:gd name="T86" fmla="*/ 585 w 3792"/>
                <a:gd name="T87" fmla="*/ 92 h 457"/>
                <a:gd name="T88" fmla="*/ 673 w 3792"/>
                <a:gd name="T89" fmla="*/ 76 h 457"/>
                <a:gd name="T90" fmla="*/ 739 w 3792"/>
                <a:gd name="T91" fmla="*/ 56 h 457"/>
                <a:gd name="T92" fmla="*/ 784 w 3792"/>
                <a:gd name="T93" fmla="*/ 37 h 457"/>
                <a:gd name="T94" fmla="*/ 807 w 3792"/>
                <a:gd name="T95" fmla="*/ 25 h 457"/>
                <a:gd name="T96" fmla="*/ 849 w 3792"/>
                <a:gd name="T97" fmla="*/ 42 h 457"/>
                <a:gd name="T98" fmla="*/ 944 w 3792"/>
                <a:gd name="T99" fmla="*/ 72 h 457"/>
                <a:gd name="T100" fmla="*/ 1050 w 3792"/>
                <a:gd name="T101" fmla="*/ 89 h 457"/>
                <a:gd name="T102" fmla="*/ 1162 w 3792"/>
                <a:gd name="T103" fmla="*/ 93 h 457"/>
                <a:gd name="T104" fmla="*/ 1272 w 3792"/>
                <a:gd name="T105" fmla="*/ 87 h 457"/>
                <a:gd name="T106" fmla="*/ 1373 w 3792"/>
                <a:gd name="T107" fmla="*/ 67 h 457"/>
                <a:gd name="T108" fmla="*/ 1457 w 3792"/>
                <a:gd name="T109" fmla="*/ 39 h 457"/>
                <a:gd name="T110" fmla="*/ 1514 w 3792"/>
                <a:gd name="T111" fmla="*/ 0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792" h="457">
                  <a:moveTo>
                    <a:pt x="1514" y="0"/>
                  </a:moveTo>
                  <a:lnTo>
                    <a:pt x="1559" y="30"/>
                  </a:lnTo>
                  <a:lnTo>
                    <a:pt x="1605" y="54"/>
                  </a:lnTo>
                  <a:lnTo>
                    <a:pt x="1652" y="71"/>
                  </a:lnTo>
                  <a:lnTo>
                    <a:pt x="1702" y="83"/>
                  </a:lnTo>
                  <a:lnTo>
                    <a:pt x="1751" y="88"/>
                  </a:lnTo>
                  <a:lnTo>
                    <a:pt x="1800" y="89"/>
                  </a:lnTo>
                  <a:lnTo>
                    <a:pt x="1848" y="88"/>
                  </a:lnTo>
                  <a:lnTo>
                    <a:pt x="1897" y="81"/>
                  </a:lnTo>
                  <a:lnTo>
                    <a:pt x="1941" y="73"/>
                  </a:lnTo>
                  <a:lnTo>
                    <a:pt x="1984" y="62"/>
                  </a:lnTo>
                  <a:lnTo>
                    <a:pt x="2024" y="50"/>
                  </a:lnTo>
                  <a:lnTo>
                    <a:pt x="2059" y="37"/>
                  </a:lnTo>
                  <a:lnTo>
                    <a:pt x="2063" y="38"/>
                  </a:lnTo>
                  <a:lnTo>
                    <a:pt x="2072" y="43"/>
                  </a:lnTo>
                  <a:lnTo>
                    <a:pt x="2086" y="50"/>
                  </a:lnTo>
                  <a:lnTo>
                    <a:pt x="2106" y="58"/>
                  </a:lnTo>
                  <a:lnTo>
                    <a:pt x="2131" y="68"/>
                  </a:lnTo>
                  <a:lnTo>
                    <a:pt x="2160" y="79"/>
                  </a:lnTo>
                  <a:lnTo>
                    <a:pt x="2192" y="89"/>
                  </a:lnTo>
                  <a:lnTo>
                    <a:pt x="2228" y="100"/>
                  </a:lnTo>
                  <a:lnTo>
                    <a:pt x="2267" y="108"/>
                  </a:lnTo>
                  <a:lnTo>
                    <a:pt x="2309" y="115"/>
                  </a:lnTo>
                  <a:lnTo>
                    <a:pt x="2352" y="121"/>
                  </a:lnTo>
                  <a:lnTo>
                    <a:pt x="2398" y="123"/>
                  </a:lnTo>
                  <a:lnTo>
                    <a:pt x="2439" y="123"/>
                  </a:lnTo>
                  <a:lnTo>
                    <a:pt x="2486" y="119"/>
                  </a:lnTo>
                  <a:lnTo>
                    <a:pt x="2535" y="111"/>
                  </a:lnTo>
                  <a:lnTo>
                    <a:pt x="2588" y="100"/>
                  </a:lnTo>
                  <a:lnTo>
                    <a:pt x="2644" y="84"/>
                  </a:lnTo>
                  <a:lnTo>
                    <a:pt x="2700" y="63"/>
                  </a:lnTo>
                  <a:lnTo>
                    <a:pt x="2758" y="38"/>
                  </a:lnTo>
                  <a:lnTo>
                    <a:pt x="2796" y="72"/>
                  </a:lnTo>
                  <a:lnTo>
                    <a:pt x="2834" y="98"/>
                  </a:lnTo>
                  <a:lnTo>
                    <a:pt x="2875" y="119"/>
                  </a:lnTo>
                  <a:lnTo>
                    <a:pt x="2916" y="134"/>
                  </a:lnTo>
                  <a:lnTo>
                    <a:pt x="2960" y="143"/>
                  </a:lnTo>
                  <a:lnTo>
                    <a:pt x="3001" y="148"/>
                  </a:lnTo>
                  <a:lnTo>
                    <a:pt x="3045" y="148"/>
                  </a:lnTo>
                  <a:lnTo>
                    <a:pt x="3087" y="145"/>
                  </a:lnTo>
                  <a:lnTo>
                    <a:pt x="3128" y="139"/>
                  </a:lnTo>
                  <a:lnTo>
                    <a:pt x="3169" y="130"/>
                  </a:lnTo>
                  <a:lnTo>
                    <a:pt x="3207" y="119"/>
                  </a:lnTo>
                  <a:lnTo>
                    <a:pt x="3244" y="106"/>
                  </a:lnTo>
                  <a:lnTo>
                    <a:pt x="3276" y="93"/>
                  </a:lnTo>
                  <a:lnTo>
                    <a:pt x="3308" y="79"/>
                  </a:lnTo>
                  <a:lnTo>
                    <a:pt x="3334" y="64"/>
                  </a:lnTo>
                  <a:lnTo>
                    <a:pt x="3358" y="51"/>
                  </a:lnTo>
                  <a:lnTo>
                    <a:pt x="3377" y="38"/>
                  </a:lnTo>
                  <a:lnTo>
                    <a:pt x="3390" y="28"/>
                  </a:lnTo>
                  <a:lnTo>
                    <a:pt x="3399" y="19"/>
                  </a:lnTo>
                  <a:lnTo>
                    <a:pt x="3403" y="12"/>
                  </a:lnTo>
                  <a:lnTo>
                    <a:pt x="3407" y="13"/>
                  </a:lnTo>
                  <a:lnTo>
                    <a:pt x="3416" y="17"/>
                  </a:lnTo>
                  <a:lnTo>
                    <a:pt x="3431" y="22"/>
                  </a:lnTo>
                  <a:lnTo>
                    <a:pt x="3451" y="32"/>
                  </a:lnTo>
                  <a:lnTo>
                    <a:pt x="3475" y="41"/>
                  </a:lnTo>
                  <a:lnTo>
                    <a:pt x="3503" y="51"/>
                  </a:lnTo>
                  <a:lnTo>
                    <a:pt x="3534" y="63"/>
                  </a:lnTo>
                  <a:lnTo>
                    <a:pt x="3568" y="73"/>
                  </a:lnTo>
                  <a:lnTo>
                    <a:pt x="3604" y="85"/>
                  </a:lnTo>
                  <a:lnTo>
                    <a:pt x="3642" y="96"/>
                  </a:lnTo>
                  <a:lnTo>
                    <a:pt x="3680" y="106"/>
                  </a:lnTo>
                  <a:lnTo>
                    <a:pt x="3718" y="115"/>
                  </a:lnTo>
                  <a:lnTo>
                    <a:pt x="3756" y="122"/>
                  </a:lnTo>
                  <a:lnTo>
                    <a:pt x="3792" y="127"/>
                  </a:lnTo>
                  <a:lnTo>
                    <a:pt x="3792" y="457"/>
                  </a:lnTo>
                  <a:lnTo>
                    <a:pt x="0" y="457"/>
                  </a:lnTo>
                  <a:lnTo>
                    <a:pt x="0" y="62"/>
                  </a:lnTo>
                  <a:lnTo>
                    <a:pt x="44" y="50"/>
                  </a:lnTo>
                  <a:lnTo>
                    <a:pt x="85" y="36"/>
                  </a:lnTo>
                  <a:lnTo>
                    <a:pt x="120" y="21"/>
                  </a:lnTo>
                  <a:lnTo>
                    <a:pt x="148" y="7"/>
                  </a:lnTo>
                  <a:lnTo>
                    <a:pt x="157" y="12"/>
                  </a:lnTo>
                  <a:lnTo>
                    <a:pt x="166" y="19"/>
                  </a:lnTo>
                  <a:lnTo>
                    <a:pt x="176" y="26"/>
                  </a:lnTo>
                  <a:lnTo>
                    <a:pt x="190" y="36"/>
                  </a:lnTo>
                  <a:lnTo>
                    <a:pt x="204" y="45"/>
                  </a:lnTo>
                  <a:lnTo>
                    <a:pt x="222" y="54"/>
                  </a:lnTo>
                  <a:lnTo>
                    <a:pt x="243" y="63"/>
                  </a:lnTo>
                  <a:lnTo>
                    <a:pt x="269" y="72"/>
                  </a:lnTo>
                  <a:lnTo>
                    <a:pt x="300" y="81"/>
                  </a:lnTo>
                  <a:lnTo>
                    <a:pt x="334" y="88"/>
                  </a:lnTo>
                  <a:lnTo>
                    <a:pt x="374" y="93"/>
                  </a:lnTo>
                  <a:lnTo>
                    <a:pt x="421" y="97"/>
                  </a:lnTo>
                  <a:lnTo>
                    <a:pt x="475" y="98"/>
                  </a:lnTo>
                  <a:lnTo>
                    <a:pt x="533" y="96"/>
                  </a:lnTo>
                  <a:lnTo>
                    <a:pt x="585" y="92"/>
                  </a:lnTo>
                  <a:lnTo>
                    <a:pt x="631" y="84"/>
                  </a:lnTo>
                  <a:lnTo>
                    <a:pt x="673" y="76"/>
                  </a:lnTo>
                  <a:lnTo>
                    <a:pt x="708" y="66"/>
                  </a:lnTo>
                  <a:lnTo>
                    <a:pt x="739" y="56"/>
                  </a:lnTo>
                  <a:lnTo>
                    <a:pt x="764" y="46"/>
                  </a:lnTo>
                  <a:lnTo>
                    <a:pt x="784" y="37"/>
                  </a:lnTo>
                  <a:lnTo>
                    <a:pt x="798" y="30"/>
                  </a:lnTo>
                  <a:lnTo>
                    <a:pt x="807" y="25"/>
                  </a:lnTo>
                  <a:lnTo>
                    <a:pt x="810" y="22"/>
                  </a:lnTo>
                  <a:lnTo>
                    <a:pt x="849" y="42"/>
                  </a:lnTo>
                  <a:lnTo>
                    <a:pt x="894" y="59"/>
                  </a:lnTo>
                  <a:lnTo>
                    <a:pt x="944" y="72"/>
                  </a:lnTo>
                  <a:lnTo>
                    <a:pt x="995" y="83"/>
                  </a:lnTo>
                  <a:lnTo>
                    <a:pt x="1050" y="89"/>
                  </a:lnTo>
                  <a:lnTo>
                    <a:pt x="1106" y="93"/>
                  </a:lnTo>
                  <a:lnTo>
                    <a:pt x="1162" y="93"/>
                  </a:lnTo>
                  <a:lnTo>
                    <a:pt x="1219" y="91"/>
                  </a:lnTo>
                  <a:lnTo>
                    <a:pt x="1272" y="87"/>
                  </a:lnTo>
                  <a:lnTo>
                    <a:pt x="1325" y="77"/>
                  </a:lnTo>
                  <a:lnTo>
                    <a:pt x="1373" y="67"/>
                  </a:lnTo>
                  <a:lnTo>
                    <a:pt x="1417" y="54"/>
                  </a:lnTo>
                  <a:lnTo>
                    <a:pt x="1457" y="39"/>
                  </a:lnTo>
                  <a:lnTo>
                    <a:pt x="1489" y="21"/>
                  </a:lnTo>
                  <a:lnTo>
                    <a:pt x="1514" y="0"/>
                  </a:lnTo>
                  <a:close/>
                </a:path>
              </a:pathLst>
            </a:custGeom>
            <a:solidFill>
              <a:srgbClr val="21B9EB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350"/>
            </a:p>
          </p:txBody>
        </p:sp>
        <p:sp>
          <p:nvSpPr>
            <p:cNvPr id="6" name="Freeform 643"/>
            <p:cNvSpPr/>
            <p:nvPr/>
          </p:nvSpPr>
          <p:spPr bwMode="auto">
            <a:xfrm>
              <a:off x="24939" y="6386507"/>
              <a:ext cx="12142123" cy="512763"/>
            </a:xfrm>
            <a:custGeom>
              <a:avLst/>
              <a:gdLst>
                <a:gd name="T0" fmla="*/ 2300 w 3792"/>
                <a:gd name="T1" fmla="*/ 14 h 323"/>
                <a:gd name="T2" fmla="*/ 2372 w 3792"/>
                <a:gd name="T3" fmla="*/ 38 h 323"/>
                <a:gd name="T4" fmla="*/ 2465 w 3792"/>
                <a:gd name="T5" fmla="*/ 54 h 323"/>
                <a:gd name="T6" fmla="*/ 2571 w 3792"/>
                <a:gd name="T7" fmla="*/ 64 h 323"/>
                <a:gd name="T8" fmla="*/ 2683 w 3792"/>
                <a:gd name="T9" fmla="*/ 65 h 323"/>
                <a:gd name="T10" fmla="*/ 2795 w 3792"/>
                <a:gd name="T11" fmla="*/ 58 h 323"/>
                <a:gd name="T12" fmla="*/ 2895 w 3792"/>
                <a:gd name="T13" fmla="*/ 41 h 323"/>
                <a:gd name="T14" fmla="*/ 2979 w 3792"/>
                <a:gd name="T15" fmla="*/ 14 h 323"/>
                <a:gd name="T16" fmla="*/ 2994 w 3792"/>
                <a:gd name="T17" fmla="*/ 21 h 323"/>
                <a:gd name="T18" fmla="*/ 3034 w 3792"/>
                <a:gd name="T19" fmla="*/ 34 h 323"/>
                <a:gd name="T20" fmla="*/ 3102 w 3792"/>
                <a:gd name="T21" fmla="*/ 50 h 323"/>
                <a:gd name="T22" fmla="*/ 3195 w 3792"/>
                <a:gd name="T23" fmla="*/ 63 h 323"/>
                <a:gd name="T24" fmla="*/ 3314 w 3792"/>
                <a:gd name="T25" fmla="*/ 68 h 323"/>
                <a:gd name="T26" fmla="*/ 3415 w 3792"/>
                <a:gd name="T27" fmla="*/ 65 h 323"/>
                <a:gd name="T28" fmla="*/ 3490 w 3792"/>
                <a:gd name="T29" fmla="*/ 56 h 323"/>
                <a:gd name="T30" fmla="*/ 3546 w 3792"/>
                <a:gd name="T31" fmla="*/ 45 h 323"/>
                <a:gd name="T32" fmla="*/ 3585 w 3792"/>
                <a:gd name="T33" fmla="*/ 30 h 323"/>
                <a:gd name="T34" fmla="*/ 3613 w 3792"/>
                <a:gd name="T35" fmla="*/ 17 h 323"/>
                <a:gd name="T36" fmla="*/ 3632 w 3792"/>
                <a:gd name="T37" fmla="*/ 7 h 323"/>
                <a:gd name="T38" fmla="*/ 3669 w 3792"/>
                <a:gd name="T39" fmla="*/ 14 h 323"/>
                <a:gd name="T40" fmla="*/ 3746 w 3792"/>
                <a:gd name="T41" fmla="*/ 34 h 323"/>
                <a:gd name="T42" fmla="*/ 3792 w 3792"/>
                <a:gd name="T43" fmla="*/ 323 h 323"/>
                <a:gd name="T44" fmla="*/ 0 w 3792"/>
                <a:gd name="T45" fmla="*/ 89 h 323"/>
                <a:gd name="T46" fmla="*/ 80 w 3792"/>
                <a:gd name="T47" fmla="*/ 80 h 323"/>
                <a:gd name="T48" fmla="*/ 161 w 3792"/>
                <a:gd name="T49" fmla="*/ 64 h 323"/>
                <a:gd name="T50" fmla="*/ 238 w 3792"/>
                <a:gd name="T51" fmla="*/ 47 h 323"/>
                <a:gd name="T52" fmla="*/ 305 w 3792"/>
                <a:gd name="T53" fmla="*/ 30 h 323"/>
                <a:gd name="T54" fmla="*/ 355 w 3792"/>
                <a:gd name="T55" fmla="*/ 17 h 323"/>
                <a:gd name="T56" fmla="*/ 382 w 3792"/>
                <a:gd name="T57" fmla="*/ 8 h 323"/>
                <a:gd name="T58" fmla="*/ 390 w 3792"/>
                <a:gd name="T59" fmla="*/ 13 h 323"/>
                <a:gd name="T60" fmla="*/ 419 w 3792"/>
                <a:gd name="T61" fmla="*/ 29 h 323"/>
                <a:gd name="T62" fmla="*/ 470 w 3792"/>
                <a:gd name="T63" fmla="*/ 50 h 323"/>
                <a:gd name="T64" fmla="*/ 539 w 3792"/>
                <a:gd name="T65" fmla="*/ 72 h 323"/>
                <a:gd name="T66" fmla="*/ 620 w 3792"/>
                <a:gd name="T67" fmla="*/ 92 h 323"/>
                <a:gd name="T68" fmla="*/ 712 w 3792"/>
                <a:gd name="T69" fmla="*/ 102 h 323"/>
                <a:gd name="T70" fmla="*/ 806 w 3792"/>
                <a:gd name="T71" fmla="*/ 102 h 323"/>
                <a:gd name="T72" fmla="*/ 900 w 3792"/>
                <a:gd name="T73" fmla="*/ 88 h 323"/>
                <a:gd name="T74" fmla="*/ 989 w 3792"/>
                <a:gd name="T75" fmla="*/ 52 h 323"/>
                <a:gd name="T76" fmla="*/ 1089 w 3792"/>
                <a:gd name="T77" fmla="*/ 45 h 323"/>
                <a:gd name="T78" fmla="*/ 1201 w 3792"/>
                <a:gd name="T79" fmla="*/ 69 h 323"/>
                <a:gd name="T80" fmla="*/ 1304 w 3792"/>
                <a:gd name="T81" fmla="*/ 84 h 323"/>
                <a:gd name="T82" fmla="*/ 1391 w 3792"/>
                <a:gd name="T83" fmla="*/ 86 h 323"/>
                <a:gd name="T84" fmla="*/ 1480 w 3792"/>
                <a:gd name="T85" fmla="*/ 81 h 323"/>
                <a:gd name="T86" fmla="*/ 1561 w 3792"/>
                <a:gd name="T87" fmla="*/ 69 h 323"/>
                <a:gd name="T88" fmla="*/ 1630 w 3792"/>
                <a:gd name="T89" fmla="*/ 55 h 323"/>
                <a:gd name="T90" fmla="*/ 1683 w 3792"/>
                <a:gd name="T91" fmla="*/ 41 h 323"/>
                <a:gd name="T92" fmla="*/ 1717 w 3792"/>
                <a:gd name="T93" fmla="*/ 29 h 323"/>
                <a:gd name="T94" fmla="*/ 1730 w 3792"/>
                <a:gd name="T95" fmla="*/ 25 h 323"/>
                <a:gd name="T96" fmla="*/ 1813 w 3792"/>
                <a:gd name="T97" fmla="*/ 45 h 323"/>
                <a:gd name="T98" fmla="*/ 1910 w 3792"/>
                <a:gd name="T99" fmla="*/ 59 h 323"/>
                <a:gd name="T100" fmla="*/ 2016 w 3792"/>
                <a:gd name="T101" fmla="*/ 63 h 323"/>
                <a:gd name="T102" fmla="*/ 2123 w 3792"/>
                <a:gd name="T103" fmla="*/ 52 h 323"/>
                <a:gd name="T104" fmla="*/ 2227 w 3792"/>
                <a:gd name="T105" fmla="*/ 22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792" h="323">
                  <a:moveTo>
                    <a:pt x="2275" y="0"/>
                  </a:moveTo>
                  <a:lnTo>
                    <a:pt x="2300" y="14"/>
                  </a:lnTo>
                  <a:lnTo>
                    <a:pt x="2333" y="26"/>
                  </a:lnTo>
                  <a:lnTo>
                    <a:pt x="2372" y="38"/>
                  </a:lnTo>
                  <a:lnTo>
                    <a:pt x="2416" y="47"/>
                  </a:lnTo>
                  <a:lnTo>
                    <a:pt x="2465" y="54"/>
                  </a:lnTo>
                  <a:lnTo>
                    <a:pt x="2517" y="60"/>
                  </a:lnTo>
                  <a:lnTo>
                    <a:pt x="2571" y="64"/>
                  </a:lnTo>
                  <a:lnTo>
                    <a:pt x="2627" y="65"/>
                  </a:lnTo>
                  <a:lnTo>
                    <a:pt x="2683" y="65"/>
                  </a:lnTo>
                  <a:lnTo>
                    <a:pt x="2740" y="63"/>
                  </a:lnTo>
                  <a:lnTo>
                    <a:pt x="2795" y="58"/>
                  </a:lnTo>
                  <a:lnTo>
                    <a:pt x="2846" y="51"/>
                  </a:lnTo>
                  <a:lnTo>
                    <a:pt x="2895" y="41"/>
                  </a:lnTo>
                  <a:lnTo>
                    <a:pt x="2940" y="29"/>
                  </a:lnTo>
                  <a:lnTo>
                    <a:pt x="2979" y="14"/>
                  </a:lnTo>
                  <a:lnTo>
                    <a:pt x="2983" y="17"/>
                  </a:lnTo>
                  <a:lnTo>
                    <a:pt x="2994" y="21"/>
                  </a:lnTo>
                  <a:lnTo>
                    <a:pt x="3011" y="28"/>
                  </a:lnTo>
                  <a:lnTo>
                    <a:pt x="3034" y="34"/>
                  </a:lnTo>
                  <a:lnTo>
                    <a:pt x="3064" y="42"/>
                  </a:lnTo>
                  <a:lnTo>
                    <a:pt x="3102" y="50"/>
                  </a:lnTo>
                  <a:lnTo>
                    <a:pt x="3145" y="58"/>
                  </a:lnTo>
                  <a:lnTo>
                    <a:pt x="3195" y="63"/>
                  </a:lnTo>
                  <a:lnTo>
                    <a:pt x="3252" y="67"/>
                  </a:lnTo>
                  <a:lnTo>
                    <a:pt x="3314" y="68"/>
                  </a:lnTo>
                  <a:lnTo>
                    <a:pt x="3368" y="68"/>
                  </a:lnTo>
                  <a:lnTo>
                    <a:pt x="3415" y="65"/>
                  </a:lnTo>
                  <a:lnTo>
                    <a:pt x="3456" y="62"/>
                  </a:lnTo>
                  <a:lnTo>
                    <a:pt x="3490" y="56"/>
                  </a:lnTo>
                  <a:lnTo>
                    <a:pt x="3520" y="51"/>
                  </a:lnTo>
                  <a:lnTo>
                    <a:pt x="3546" y="45"/>
                  </a:lnTo>
                  <a:lnTo>
                    <a:pt x="3567" y="37"/>
                  </a:lnTo>
                  <a:lnTo>
                    <a:pt x="3585" y="30"/>
                  </a:lnTo>
                  <a:lnTo>
                    <a:pt x="3600" y="24"/>
                  </a:lnTo>
                  <a:lnTo>
                    <a:pt x="3613" y="17"/>
                  </a:lnTo>
                  <a:lnTo>
                    <a:pt x="3623" y="12"/>
                  </a:lnTo>
                  <a:lnTo>
                    <a:pt x="3632" y="7"/>
                  </a:lnTo>
                  <a:lnTo>
                    <a:pt x="3642" y="4"/>
                  </a:lnTo>
                  <a:lnTo>
                    <a:pt x="3669" y="14"/>
                  </a:lnTo>
                  <a:lnTo>
                    <a:pt x="3706" y="25"/>
                  </a:lnTo>
                  <a:lnTo>
                    <a:pt x="3746" y="34"/>
                  </a:lnTo>
                  <a:lnTo>
                    <a:pt x="3792" y="43"/>
                  </a:lnTo>
                  <a:lnTo>
                    <a:pt x="3792" y="323"/>
                  </a:lnTo>
                  <a:lnTo>
                    <a:pt x="0" y="323"/>
                  </a:lnTo>
                  <a:lnTo>
                    <a:pt x="0" y="89"/>
                  </a:lnTo>
                  <a:lnTo>
                    <a:pt x="39" y="85"/>
                  </a:lnTo>
                  <a:lnTo>
                    <a:pt x="80" y="80"/>
                  </a:lnTo>
                  <a:lnTo>
                    <a:pt x="120" y="72"/>
                  </a:lnTo>
                  <a:lnTo>
                    <a:pt x="161" y="64"/>
                  </a:lnTo>
                  <a:lnTo>
                    <a:pt x="200" y="56"/>
                  </a:lnTo>
                  <a:lnTo>
                    <a:pt x="238" y="47"/>
                  </a:lnTo>
                  <a:lnTo>
                    <a:pt x="272" y="39"/>
                  </a:lnTo>
                  <a:lnTo>
                    <a:pt x="305" y="30"/>
                  </a:lnTo>
                  <a:lnTo>
                    <a:pt x="331" y="22"/>
                  </a:lnTo>
                  <a:lnTo>
                    <a:pt x="355" y="17"/>
                  </a:lnTo>
                  <a:lnTo>
                    <a:pt x="372" y="12"/>
                  </a:lnTo>
                  <a:lnTo>
                    <a:pt x="382" y="8"/>
                  </a:lnTo>
                  <a:lnTo>
                    <a:pt x="386" y="8"/>
                  </a:lnTo>
                  <a:lnTo>
                    <a:pt x="390" y="13"/>
                  </a:lnTo>
                  <a:lnTo>
                    <a:pt x="402" y="20"/>
                  </a:lnTo>
                  <a:lnTo>
                    <a:pt x="419" y="29"/>
                  </a:lnTo>
                  <a:lnTo>
                    <a:pt x="441" y="39"/>
                  </a:lnTo>
                  <a:lnTo>
                    <a:pt x="470" y="50"/>
                  </a:lnTo>
                  <a:lnTo>
                    <a:pt x="502" y="62"/>
                  </a:lnTo>
                  <a:lnTo>
                    <a:pt x="539" y="72"/>
                  </a:lnTo>
                  <a:lnTo>
                    <a:pt x="578" y="83"/>
                  </a:lnTo>
                  <a:lnTo>
                    <a:pt x="620" y="92"/>
                  </a:lnTo>
                  <a:lnTo>
                    <a:pt x="665" y="98"/>
                  </a:lnTo>
                  <a:lnTo>
                    <a:pt x="712" y="102"/>
                  </a:lnTo>
                  <a:lnTo>
                    <a:pt x="759" y="105"/>
                  </a:lnTo>
                  <a:lnTo>
                    <a:pt x="806" y="102"/>
                  </a:lnTo>
                  <a:lnTo>
                    <a:pt x="855" y="97"/>
                  </a:lnTo>
                  <a:lnTo>
                    <a:pt x="900" y="88"/>
                  </a:lnTo>
                  <a:lnTo>
                    <a:pt x="946" y="72"/>
                  </a:lnTo>
                  <a:lnTo>
                    <a:pt x="989" y="52"/>
                  </a:lnTo>
                  <a:lnTo>
                    <a:pt x="1031" y="26"/>
                  </a:lnTo>
                  <a:lnTo>
                    <a:pt x="1089" y="45"/>
                  </a:lnTo>
                  <a:lnTo>
                    <a:pt x="1145" y="59"/>
                  </a:lnTo>
                  <a:lnTo>
                    <a:pt x="1201" y="69"/>
                  </a:lnTo>
                  <a:lnTo>
                    <a:pt x="1254" y="77"/>
                  </a:lnTo>
                  <a:lnTo>
                    <a:pt x="1304" y="84"/>
                  </a:lnTo>
                  <a:lnTo>
                    <a:pt x="1351" y="86"/>
                  </a:lnTo>
                  <a:lnTo>
                    <a:pt x="1391" y="86"/>
                  </a:lnTo>
                  <a:lnTo>
                    <a:pt x="1437" y="85"/>
                  </a:lnTo>
                  <a:lnTo>
                    <a:pt x="1480" y="81"/>
                  </a:lnTo>
                  <a:lnTo>
                    <a:pt x="1522" y="76"/>
                  </a:lnTo>
                  <a:lnTo>
                    <a:pt x="1561" y="69"/>
                  </a:lnTo>
                  <a:lnTo>
                    <a:pt x="1597" y="62"/>
                  </a:lnTo>
                  <a:lnTo>
                    <a:pt x="1630" y="55"/>
                  </a:lnTo>
                  <a:lnTo>
                    <a:pt x="1658" y="47"/>
                  </a:lnTo>
                  <a:lnTo>
                    <a:pt x="1683" y="41"/>
                  </a:lnTo>
                  <a:lnTo>
                    <a:pt x="1703" y="34"/>
                  </a:lnTo>
                  <a:lnTo>
                    <a:pt x="1717" y="29"/>
                  </a:lnTo>
                  <a:lnTo>
                    <a:pt x="1726" y="26"/>
                  </a:lnTo>
                  <a:lnTo>
                    <a:pt x="1730" y="25"/>
                  </a:lnTo>
                  <a:lnTo>
                    <a:pt x="1770" y="35"/>
                  </a:lnTo>
                  <a:lnTo>
                    <a:pt x="1813" y="45"/>
                  </a:lnTo>
                  <a:lnTo>
                    <a:pt x="1860" y="52"/>
                  </a:lnTo>
                  <a:lnTo>
                    <a:pt x="1910" y="59"/>
                  </a:lnTo>
                  <a:lnTo>
                    <a:pt x="1962" y="62"/>
                  </a:lnTo>
                  <a:lnTo>
                    <a:pt x="2016" y="63"/>
                  </a:lnTo>
                  <a:lnTo>
                    <a:pt x="2069" y="59"/>
                  </a:lnTo>
                  <a:lnTo>
                    <a:pt x="2123" y="52"/>
                  </a:lnTo>
                  <a:lnTo>
                    <a:pt x="2177" y="39"/>
                  </a:lnTo>
                  <a:lnTo>
                    <a:pt x="2227" y="22"/>
                  </a:lnTo>
                  <a:lnTo>
                    <a:pt x="2275" y="0"/>
                  </a:lnTo>
                  <a:close/>
                </a:path>
              </a:pathLst>
            </a:custGeom>
            <a:solidFill>
              <a:srgbClr val="44C7F5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350"/>
            </a:p>
          </p:txBody>
        </p:sp>
      </p:grpSp>
      <p:sp>
        <p:nvSpPr>
          <p:cNvPr id="7" name="Rectangle 6"/>
          <p:cNvSpPr/>
          <p:nvPr userDrawn="1"/>
        </p:nvSpPr>
        <p:spPr>
          <a:xfrm>
            <a:off x="351823" y="3578985"/>
            <a:ext cx="4743326" cy="5896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Rectangle 7"/>
          <p:cNvSpPr/>
          <p:nvPr userDrawn="1"/>
        </p:nvSpPr>
        <p:spPr>
          <a:xfrm>
            <a:off x="351823" y="3578985"/>
            <a:ext cx="3144546" cy="589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Rectangle 8"/>
          <p:cNvSpPr/>
          <p:nvPr userDrawn="1"/>
        </p:nvSpPr>
        <p:spPr>
          <a:xfrm>
            <a:off x="351824" y="3578985"/>
            <a:ext cx="1627710" cy="5896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Rectangle 9"/>
          <p:cNvSpPr/>
          <p:nvPr userDrawn="1"/>
        </p:nvSpPr>
        <p:spPr>
          <a:xfrm>
            <a:off x="1088488" y="1583117"/>
            <a:ext cx="3269996" cy="92333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5400" b="1" dirty="0" smtClean="0">
                <a:solidFill>
                  <a:srgbClr val="002060"/>
                </a:solidFill>
                <a:latin typeface="#9Slide03 AmpleSoft" panose="02000000000000000000" pitchFamily="2" charset="77"/>
                <a:ea typeface="Arial" panose="020B0604020202020204" pitchFamily="34" charset="0"/>
                <a:cs typeface="Arial" panose="020B0604020202020204" pitchFamily="34" charset="0"/>
              </a:rPr>
              <a:t>Thank</a:t>
            </a:r>
            <a:r>
              <a:rPr lang="en-US" sz="5400" b="1" baseline="0" dirty="0" smtClean="0">
                <a:solidFill>
                  <a:srgbClr val="002060"/>
                </a:solidFill>
                <a:latin typeface="#9Slide03 AmpleSoft" panose="02000000000000000000" pitchFamily="2" charset="77"/>
                <a:ea typeface="Arial" panose="020B0604020202020204" pitchFamily="34" charset="0"/>
                <a:cs typeface="Arial" panose="020B0604020202020204" pitchFamily="34" charset="0"/>
              </a:rPr>
              <a:t> you</a:t>
            </a:r>
            <a:endParaRPr lang="en-US" sz="5400" b="1" dirty="0">
              <a:solidFill>
                <a:srgbClr val="002060"/>
              </a:solidFill>
              <a:latin typeface="#9Slide03 AmpleSoft" panose="02000000000000000000" pitchFamily="2" charset="77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11"/>
          <p:cNvSpPr/>
          <p:nvPr userDrawn="1"/>
        </p:nvSpPr>
        <p:spPr>
          <a:xfrm>
            <a:off x="0" y="-1"/>
            <a:ext cx="9144000" cy="7532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endParaRPr lang="en-US" sz="1350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1046" y="4212771"/>
            <a:ext cx="1640163" cy="168971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7565" y="4212771"/>
            <a:ext cx="1506047" cy="175657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20000" contrast="40000"/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1168" y="1656887"/>
            <a:ext cx="1458116" cy="280668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266" b="98312" l="4375" r="97188">
                        <a14:foregroundMark x1="50156" y1="24613" x2="50156" y2="24613"/>
                        <a14:foregroundMark x1="16406" y1="37412" x2="16406" y2="3741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7738" y="2918026"/>
            <a:ext cx="163953" cy="242855"/>
          </a:xfrm>
          <a:prstGeom prst="rect">
            <a:avLst/>
          </a:prstGeom>
        </p:spPr>
      </p:pic>
      <p:sp>
        <p:nvSpPr>
          <p:cNvPr id="20" name="Rectangle 19"/>
          <p:cNvSpPr/>
          <p:nvPr userDrawn="1"/>
        </p:nvSpPr>
        <p:spPr>
          <a:xfrm>
            <a:off x="8755601" y="6330964"/>
            <a:ext cx="380232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00" b="1">
                <a:solidFill>
                  <a:schemeClr val="bg1"/>
                </a:solidFill>
              </a:rPr>
              <a:t>25</a:t>
            </a:r>
            <a:endParaRPr lang="en-US" sz="1500" b="1"/>
          </a:p>
        </p:txBody>
      </p:sp>
      <p:grpSp>
        <p:nvGrpSpPr>
          <p:cNvPr id="39" name="Group 38"/>
          <p:cNvGrpSpPr/>
          <p:nvPr userDrawn="1"/>
        </p:nvGrpSpPr>
        <p:grpSpPr>
          <a:xfrm>
            <a:off x="0" y="6504305"/>
            <a:ext cx="9144000" cy="359044"/>
            <a:chOff x="0" y="0"/>
            <a:chExt cx="6997148" cy="359152"/>
          </a:xfrm>
        </p:grpSpPr>
        <p:sp>
          <p:nvSpPr>
            <p:cNvPr id="40" name="Rectangle 39"/>
            <p:cNvSpPr/>
            <p:nvPr/>
          </p:nvSpPr>
          <p:spPr>
            <a:xfrm>
              <a:off x="0" y="0"/>
              <a:ext cx="6997148" cy="7697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endParaRPr lang="en-US" sz="1350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56" y="58536"/>
              <a:ext cx="2514544" cy="29526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endParaRPr lang="en-US" sz="1350"/>
            </a:p>
          </p:txBody>
        </p:sp>
        <p:sp>
          <p:nvSpPr>
            <p:cNvPr id="42" name="Right Triangle 41"/>
            <p:cNvSpPr/>
            <p:nvPr/>
          </p:nvSpPr>
          <p:spPr>
            <a:xfrm rot="5400000">
              <a:off x="2512297" y="57243"/>
              <a:ext cx="302240" cy="301578"/>
            </a:xfrm>
            <a:prstGeom prst="rt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endParaRPr lang="en-US" sz="1350"/>
            </a:p>
          </p:txBody>
        </p:sp>
      </p:grpSp>
      <p:sp>
        <p:nvSpPr>
          <p:cNvPr id="43" name="Rectangle 42"/>
          <p:cNvSpPr/>
          <p:nvPr userDrawn="1"/>
        </p:nvSpPr>
        <p:spPr>
          <a:xfrm>
            <a:off x="8534401" y="6244047"/>
            <a:ext cx="614748" cy="613954"/>
          </a:xfrm>
          <a:prstGeom prst="rect">
            <a:avLst/>
          </a:prstGeom>
          <a:solidFill>
            <a:srgbClr val="FF25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en-US" sz="1350" b="1" dirty="0"/>
          </a:p>
        </p:txBody>
      </p:sp>
      <p:sp>
        <p:nvSpPr>
          <p:cNvPr id="45" name="Slide Number Placeholder 55"/>
          <p:cNvSpPr txBox="1"/>
          <p:nvPr userDrawn="1"/>
        </p:nvSpPr>
        <p:spPr>
          <a:xfrm>
            <a:off x="8702448" y="6408704"/>
            <a:ext cx="250339" cy="416637"/>
          </a:xfrm>
          <a:prstGeom prst="rect">
            <a:avLst/>
          </a:prstGeom>
          <a:noFill/>
        </p:spPr>
        <p:txBody>
          <a:bodyPr vert="horz" lIns="0" tIns="54000" rIns="0" bIns="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335" b="1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3E86787A-2145-504F-8227-B6F0C8CAD121}" type="slidenum">
              <a:rPr lang="en-US" sz="1350" smtClean="0">
                <a:solidFill>
                  <a:schemeClr val="bg1"/>
                </a:solidFill>
              </a:rPr>
              <a:t>‹#›</a:t>
            </a:fld>
            <a:endParaRPr lang="en-US" sz="1350" dirty="0">
              <a:solidFill>
                <a:schemeClr val="bg1"/>
              </a:solidFill>
            </a:endParaRPr>
          </a:p>
        </p:txBody>
      </p:sp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728" y="79923"/>
            <a:ext cx="1201056" cy="723217"/>
          </a:xfrm>
          <a:prstGeom prst="rect">
            <a:avLst/>
          </a:prstGeom>
        </p:spPr>
      </p:pic>
      <p:grpSp>
        <p:nvGrpSpPr>
          <p:cNvPr id="27" name="Group 26"/>
          <p:cNvGrpSpPr/>
          <p:nvPr userDrawn="1"/>
        </p:nvGrpSpPr>
        <p:grpSpPr>
          <a:xfrm>
            <a:off x="5317271" y="0"/>
            <a:ext cx="3836232" cy="346172"/>
            <a:chOff x="405" y="10571"/>
            <a:chExt cx="2415276" cy="137765"/>
          </a:xfrm>
        </p:grpSpPr>
        <p:sp>
          <p:nvSpPr>
            <p:cNvPr id="28" name="Rectangle 27"/>
            <p:cNvSpPr/>
            <p:nvPr userDrawn="1"/>
          </p:nvSpPr>
          <p:spPr>
            <a:xfrm>
              <a:off x="189130" y="10571"/>
              <a:ext cx="2226551" cy="13776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r"/>
              <a:r>
                <a:rPr lang="en-US" sz="1350" dirty="0" smtClean="0"/>
                <a:t>ĐHĐ_VKU</a:t>
              </a:r>
              <a:endParaRPr lang="en-US" sz="1350" dirty="0"/>
            </a:p>
          </p:txBody>
        </p:sp>
        <p:sp>
          <p:nvSpPr>
            <p:cNvPr id="30" name="Right Triangle 29"/>
            <p:cNvSpPr/>
            <p:nvPr/>
          </p:nvSpPr>
          <p:spPr>
            <a:xfrm rot="10800000">
              <a:off x="405" y="24868"/>
              <a:ext cx="188725" cy="121084"/>
            </a:xfrm>
            <a:prstGeom prst="rt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endParaRPr lang="en-US" sz="1350"/>
            </a:p>
          </p:txBody>
        </p:sp>
      </p:grpSp>
      <p:sp>
        <p:nvSpPr>
          <p:cNvPr id="31" name="Right Triangle 30"/>
          <p:cNvSpPr/>
          <p:nvPr userDrawn="1"/>
        </p:nvSpPr>
        <p:spPr>
          <a:xfrm rot="10800000">
            <a:off x="5317271" y="45235"/>
            <a:ext cx="299756" cy="304256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endParaRPr lang="en-US" sz="135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6/18/2022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6/18/2022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6/18/2022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6/18/2022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6/18/2022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6/18/2022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6/18/2022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5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26.jpe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4.gi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4.gi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gif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16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2000" r="-2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Box 51"/>
          <p:cNvSpPr txBox="1"/>
          <p:nvPr/>
        </p:nvSpPr>
        <p:spPr>
          <a:xfrm>
            <a:off x="0" y="916904"/>
            <a:ext cx="9144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rgbClr val="002060"/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BUILDING </a:t>
            </a:r>
            <a:r>
              <a:rPr lang="en-US" sz="3600" b="1" dirty="0" smtClean="0">
                <a:ln w="12700">
                  <a:solidFill>
                    <a:schemeClr val="accent1"/>
                  </a:solidFill>
                  <a:prstDash val="solid"/>
                </a:ln>
                <a:solidFill>
                  <a:srgbClr val="002060"/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MULTIPLE-CHOICE </a:t>
            </a:r>
            <a:r>
              <a:rPr lang="en-US" sz="3600" b="1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rgbClr val="002060"/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TESTING </a:t>
            </a:r>
            <a:r>
              <a:rPr lang="en-US" sz="3600" b="1" dirty="0" smtClean="0">
                <a:ln w="12700">
                  <a:solidFill>
                    <a:schemeClr val="accent1"/>
                  </a:solidFill>
                  <a:prstDash val="solid"/>
                </a:ln>
                <a:solidFill>
                  <a:srgbClr val="002060"/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APP ON </a:t>
            </a:r>
            <a:r>
              <a:rPr lang="en-US" sz="3600" b="1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rgbClr val="002060"/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MOBILE DEVICES</a:t>
            </a:r>
          </a:p>
        </p:txBody>
      </p:sp>
      <p:pic>
        <p:nvPicPr>
          <p:cNvPr id="64" name="Picture 6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4194" y="4098210"/>
            <a:ext cx="3879806" cy="2112455"/>
          </a:xfrm>
          <a:prstGeom prst="rect">
            <a:avLst/>
          </a:prstGeom>
        </p:spPr>
      </p:pic>
      <p:sp>
        <p:nvSpPr>
          <p:cNvPr id="9" name="Freeform 8"/>
          <p:cNvSpPr/>
          <p:nvPr/>
        </p:nvSpPr>
        <p:spPr>
          <a:xfrm>
            <a:off x="8460582" y="5519245"/>
            <a:ext cx="114300" cy="120521"/>
          </a:xfrm>
          <a:custGeom>
            <a:avLst/>
            <a:gdLst>
              <a:gd name="connsiteX0" fmla="*/ 2381 w 114300"/>
              <a:gd name="connsiteY0" fmla="*/ 21431 h 120521"/>
              <a:gd name="connsiteX1" fmla="*/ 7144 w 114300"/>
              <a:gd name="connsiteY1" fmla="*/ 9525 h 120521"/>
              <a:gd name="connsiteX2" fmla="*/ 14287 w 114300"/>
              <a:gd name="connsiteY2" fmla="*/ 4762 h 120521"/>
              <a:gd name="connsiteX3" fmla="*/ 38100 w 114300"/>
              <a:gd name="connsiteY3" fmla="*/ 0 h 120521"/>
              <a:gd name="connsiteX4" fmla="*/ 100012 w 114300"/>
              <a:gd name="connsiteY4" fmla="*/ 4762 h 120521"/>
              <a:gd name="connsiteX5" fmla="*/ 114300 w 114300"/>
              <a:gd name="connsiteY5" fmla="*/ 9525 h 120521"/>
              <a:gd name="connsiteX6" fmla="*/ 111919 w 114300"/>
              <a:gd name="connsiteY6" fmla="*/ 19050 h 120521"/>
              <a:gd name="connsiteX7" fmla="*/ 102394 w 114300"/>
              <a:gd name="connsiteY7" fmla="*/ 33337 h 120521"/>
              <a:gd name="connsiteX8" fmla="*/ 95250 w 114300"/>
              <a:gd name="connsiteY8" fmla="*/ 54768 h 120521"/>
              <a:gd name="connsiteX9" fmla="*/ 92869 w 114300"/>
              <a:gd name="connsiteY9" fmla="*/ 61912 h 120521"/>
              <a:gd name="connsiteX10" fmla="*/ 90487 w 114300"/>
              <a:gd name="connsiteY10" fmla="*/ 73818 h 120521"/>
              <a:gd name="connsiteX11" fmla="*/ 76200 w 114300"/>
              <a:gd name="connsiteY11" fmla="*/ 102393 h 120521"/>
              <a:gd name="connsiteX12" fmla="*/ 69056 w 114300"/>
              <a:gd name="connsiteY12" fmla="*/ 107156 h 120521"/>
              <a:gd name="connsiteX13" fmla="*/ 64294 w 114300"/>
              <a:gd name="connsiteY13" fmla="*/ 114300 h 120521"/>
              <a:gd name="connsiteX14" fmla="*/ 21431 w 114300"/>
              <a:gd name="connsiteY14" fmla="*/ 116681 h 120521"/>
              <a:gd name="connsiteX15" fmla="*/ 9525 w 114300"/>
              <a:gd name="connsiteY15" fmla="*/ 95250 h 120521"/>
              <a:gd name="connsiteX16" fmla="*/ 7144 w 114300"/>
              <a:gd name="connsiteY16" fmla="*/ 69056 h 120521"/>
              <a:gd name="connsiteX17" fmla="*/ 2381 w 114300"/>
              <a:gd name="connsiteY17" fmla="*/ 54768 h 120521"/>
              <a:gd name="connsiteX18" fmla="*/ 0 w 114300"/>
              <a:gd name="connsiteY18" fmla="*/ 47625 h 120521"/>
              <a:gd name="connsiteX19" fmla="*/ 9525 w 114300"/>
              <a:gd name="connsiteY19" fmla="*/ 19050 h 120521"/>
              <a:gd name="connsiteX20" fmla="*/ 16669 w 114300"/>
              <a:gd name="connsiteY20" fmla="*/ 16668 h 120521"/>
              <a:gd name="connsiteX21" fmla="*/ 2381 w 114300"/>
              <a:gd name="connsiteY21" fmla="*/ 21431 h 120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14300" h="120521">
                <a:moveTo>
                  <a:pt x="2381" y="21431"/>
                </a:moveTo>
                <a:cubicBezTo>
                  <a:pt x="794" y="20241"/>
                  <a:pt x="4660" y="13003"/>
                  <a:pt x="7144" y="9525"/>
                </a:cubicBezTo>
                <a:cubicBezTo>
                  <a:pt x="8807" y="7196"/>
                  <a:pt x="11727" y="6042"/>
                  <a:pt x="14287" y="4762"/>
                </a:cubicBezTo>
                <a:cubicBezTo>
                  <a:pt x="20935" y="1438"/>
                  <a:pt x="31962" y="877"/>
                  <a:pt x="38100" y="0"/>
                </a:cubicBezTo>
                <a:lnTo>
                  <a:pt x="100012" y="4762"/>
                </a:lnTo>
                <a:cubicBezTo>
                  <a:pt x="104964" y="5587"/>
                  <a:pt x="114300" y="9525"/>
                  <a:pt x="114300" y="9525"/>
                </a:cubicBezTo>
                <a:cubicBezTo>
                  <a:pt x="113506" y="12700"/>
                  <a:pt x="113383" y="16123"/>
                  <a:pt x="111919" y="19050"/>
                </a:cubicBezTo>
                <a:cubicBezTo>
                  <a:pt x="109359" y="24169"/>
                  <a:pt x="104204" y="27907"/>
                  <a:pt x="102394" y="33337"/>
                </a:cubicBezTo>
                <a:lnTo>
                  <a:pt x="95250" y="54768"/>
                </a:lnTo>
                <a:cubicBezTo>
                  <a:pt x="94456" y="57149"/>
                  <a:pt x="93361" y="59451"/>
                  <a:pt x="92869" y="61912"/>
                </a:cubicBezTo>
                <a:cubicBezTo>
                  <a:pt x="92075" y="65881"/>
                  <a:pt x="91552" y="69913"/>
                  <a:pt x="90487" y="73818"/>
                </a:cubicBezTo>
                <a:cubicBezTo>
                  <a:pt x="88373" y="81567"/>
                  <a:pt x="83427" y="97575"/>
                  <a:pt x="76200" y="102393"/>
                </a:cubicBezTo>
                <a:lnTo>
                  <a:pt x="69056" y="107156"/>
                </a:lnTo>
                <a:cubicBezTo>
                  <a:pt x="67469" y="109537"/>
                  <a:pt x="66318" y="112276"/>
                  <a:pt x="64294" y="114300"/>
                </a:cubicBezTo>
                <a:cubicBezTo>
                  <a:pt x="52558" y="126036"/>
                  <a:pt x="37753" y="117769"/>
                  <a:pt x="21431" y="116681"/>
                </a:cubicBezTo>
                <a:cubicBezTo>
                  <a:pt x="10514" y="100305"/>
                  <a:pt x="13716" y="107823"/>
                  <a:pt x="9525" y="95250"/>
                </a:cubicBezTo>
                <a:cubicBezTo>
                  <a:pt x="8731" y="86519"/>
                  <a:pt x="8668" y="77690"/>
                  <a:pt x="7144" y="69056"/>
                </a:cubicBezTo>
                <a:cubicBezTo>
                  <a:pt x="6272" y="64112"/>
                  <a:pt x="3969" y="59531"/>
                  <a:pt x="2381" y="54768"/>
                </a:cubicBezTo>
                <a:lnTo>
                  <a:pt x="0" y="47625"/>
                </a:lnTo>
                <a:cubicBezTo>
                  <a:pt x="1709" y="32238"/>
                  <a:pt x="-2213" y="26875"/>
                  <a:pt x="9525" y="19050"/>
                </a:cubicBezTo>
                <a:cubicBezTo>
                  <a:pt x="11614" y="17658"/>
                  <a:pt x="14288" y="17462"/>
                  <a:pt x="16669" y="16668"/>
                </a:cubicBezTo>
                <a:cubicBezTo>
                  <a:pt x="19301" y="24565"/>
                  <a:pt x="3968" y="22621"/>
                  <a:pt x="2381" y="21431"/>
                </a:cubicBezTo>
                <a:close/>
              </a:path>
            </a:pathLst>
          </a:custGeom>
          <a:solidFill>
            <a:srgbClr val="FDD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8405813" y="5474494"/>
            <a:ext cx="150018" cy="165272"/>
          </a:xfrm>
          <a:prstGeom prst="ellipse">
            <a:avLst/>
          </a:prstGeom>
          <a:solidFill>
            <a:srgbClr val="FDD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0581" y="5510157"/>
            <a:ext cx="95837" cy="95837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190092" y="4534667"/>
            <a:ext cx="3955188" cy="1239539"/>
            <a:chOff x="304800" y="5130799"/>
            <a:chExt cx="3501418" cy="1239539"/>
          </a:xfrm>
        </p:grpSpPr>
        <p:sp>
          <p:nvSpPr>
            <p:cNvPr id="3" name="Flowchart: Alternate Process 2"/>
            <p:cNvSpPr/>
            <p:nvPr/>
          </p:nvSpPr>
          <p:spPr>
            <a:xfrm>
              <a:off x="304800" y="5130799"/>
              <a:ext cx="3501418" cy="1239539"/>
            </a:xfrm>
            <a:prstGeom prst="flowChartAlternateProces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82825" y="5427402"/>
              <a:ext cx="321056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mic Sans MS" panose="030F0702030302020204" pitchFamily="66" charset="0"/>
                </a:rPr>
                <a:t>Mentor	: </a:t>
              </a:r>
              <a:r>
                <a:rPr lang="en-US" dirty="0" err="1" smtClean="0">
                  <a:latin typeface="Comic Sans MS" panose="030F0702030302020204" pitchFamily="66" charset="0"/>
                </a:rPr>
                <a:t>ThS</a:t>
              </a:r>
              <a:r>
                <a:rPr lang="en-US" dirty="0" smtClean="0">
                  <a:latin typeface="Comic Sans MS" panose="030F0702030302020204" pitchFamily="66" charset="0"/>
                </a:rPr>
                <a:t>. </a:t>
              </a:r>
              <a:r>
                <a:rPr lang="en-US" dirty="0" err="1" smtClean="0">
                  <a:latin typeface="Comic Sans MS" panose="030F0702030302020204" pitchFamily="66" charset="0"/>
                </a:rPr>
                <a:t>Ninh</a:t>
              </a:r>
              <a:r>
                <a:rPr lang="en-US" dirty="0" smtClean="0">
                  <a:latin typeface="Comic Sans MS" panose="030F0702030302020204" pitchFamily="66" charset="0"/>
                </a:rPr>
                <a:t> </a:t>
              </a:r>
              <a:r>
                <a:rPr lang="en-US" dirty="0" err="1" smtClean="0">
                  <a:latin typeface="Comic Sans MS" panose="030F0702030302020204" pitchFamily="66" charset="0"/>
                </a:rPr>
                <a:t>Khánh</a:t>
              </a:r>
              <a:r>
                <a:rPr lang="en-US" dirty="0" smtClean="0">
                  <a:latin typeface="Comic Sans MS" panose="030F0702030302020204" pitchFamily="66" charset="0"/>
                </a:rPr>
                <a:t> Chi</a:t>
              </a:r>
            </a:p>
            <a:p>
              <a:r>
                <a:rPr lang="en-US" dirty="0" smtClean="0">
                  <a:latin typeface="Comic Sans MS" panose="030F0702030302020204" pitchFamily="66" charset="0"/>
                </a:rPr>
                <a:t>Doer	: Đinh Hữu Đức</a:t>
              </a:r>
              <a:endParaRPr lang="en-US" dirty="0">
                <a:latin typeface="Comic Sans MS" panose="030F0702030302020204" pitchFamily="66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1"/>
          <p:cNvSpPr txBox="1"/>
          <p:nvPr/>
        </p:nvSpPr>
        <p:spPr>
          <a:xfrm>
            <a:off x="1471899" y="760822"/>
            <a:ext cx="6200202" cy="772133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000" b="1" dirty="0" smtClean="0">
                <a:solidFill>
                  <a:srgbClr val="FF0000"/>
                </a:solidFill>
                <a:latin typeface="Comic Sans MS" panose="030F0702030302020204" pitchFamily="66" charset="0"/>
              </a:rPr>
              <a:t>SOFTWARE OVERVIEW</a:t>
            </a:r>
            <a:endParaRPr lang="en-US" sz="4000" b="1" dirty="0">
              <a:solidFill>
                <a:srgbClr val="FF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48476" y="2231963"/>
            <a:ext cx="4576664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endParaRPr lang="en-US" dirty="0"/>
          </a:p>
        </p:txBody>
      </p:sp>
      <p:sp>
        <p:nvSpPr>
          <p:cNvPr id="3" name="Oval 2"/>
          <p:cNvSpPr/>
          <p:nvPr/>
        </p:nvSpPr>
        <p:spPr>
          <a:xfrm>
            <a:off x="1260371" y="1699099"/>
            <a:ext cx="6687820" cy="3814019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389871" y="2334926"/>
            <a:ext cx="4095640" cy="25423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rgbClr val="000000"/>
                </a:solidFill>
                <a:latin typeface="+mj-lt"/>
                <a:ea typeface="Times New Roman" panose="02020603050405020304" pitchFamily="18" charset="0"/>
              </a:rPr>
              <a:t>The program includes exam questions for each subject along with time and scoring methods</a:t>
            </a:r>
            <a:r>
              <a:rPr lang="en-US" b="1" dirty="0" smtClean="0">
                <a:solidFill>
                  <a:srgbClr val="000000"/>
                </a:solidFill>
                <a:latin typeface="+mj-lt"/>
                <a:ea typeface="Times New Roman" panose="02020603050405020304" pitchFamily="18" charset="0"/>
              </a:rPr>
              <a:t>.</a:t>
            </a:r>
          </a:p>
          <a:p>
            <a:pPr marL="342900" marR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rgbClr val="000000"/>
                </a:solidFill>
                <a:latin typeface="+mj-lt"/>
                <a:ea typeface="Times New Roman" panose="02020603050405020304" pitchFamily="18" charset="0"/>
              </a:rPr>
              <a:t>Help you add solid knowledge, and achieve high results in your academic record.</a:t>
            </a:r>
            <a:endParaRPr lang="en-US" b="1" dirty="0">
              <a:effectLst/>
              <a:latin typeface="+mj-lt"/>
              <a:ea typeface="Calibri" panose="020F0502020204030204" pitchFamily="34" charset="0"/>
            </a:endParaRPr>
          </a:p>
        </p:txBody>
      </p:sp>
      <p:pic>
        <p:nvPicPr>
          <p:cNvPr id="10" name="Picture 2" descr="A person holding a phone&#10;&#10;Description automatically generated with low confidenc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6105" y="4653005"/>
            <a:ext cx="3157175" cy="1775911"/>
          </a:xfrm>
          <a:prstGeom prst="rect">
            <a:avLst/>
          </a:prstGeom>
          <a:noFill/>
        </p:spPr>
      </p:pic>
      <p:pic>
        <p:nvPicPr>
          <p:cNvPr id="11" name="Picture 2" descr="Graphical user interface, application&#10;&#10;Description automatically generate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8108" y="1532955"/>
            <a:ext cx="2267986" cy="2446485"/>
          </a:xfrm>
          <a:prstGeom prst="rect">
            <a:avLst/>
          </a:prstGeom>
          <a:noFill/>
        </p:spPr>
      </p:pic>
      <p:pic>
        <p:nvPicPr>
          <p:cNvPr id="3074" name="Picture 2" descr="Phone Calling Sticker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151359"/>
            <a:ext cx="2848050" cy="2848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79095" y="773381"/>
            <a:ext cx="27815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rgbClr val="FF0000"/>
                </a:solidFill>
                <a:latin typeface="Comic Sans MS" panose="030F0702030302020204" pitchFamily="66" charset="0"/>
              </a:rPr>
              <a:t>FUNCTION</a:t>
            </a:r>
            <a:endParaRPr lang="en-US" sz="3600" b="1" dirty="0">
              <a:solidFill>
                <a:srgbClr val="FF0000"/>
              </a:solidFill>
              <a:latin typeface="Comic Sans MS" panose="030F0702030302020204" pitchFamily="66" charset="0"/>
            </a:endParaRPr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1083275970"/>
              </p:ext>
            </p:extLst>
          </p:nvPr>
        </p:nvGraphicFramePr>
        <p:xfrm>
          <a:off x="358295" y="1609064"/>
          <a:ext cx="4576664" cy="46628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2290" name="Picture 2" descr="Chart, bubble chart&#10;&#10;Description automatically generated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3212" y="2405328"/>
            <a:ext cx="3777888" cy="3426512"/>
          </a:xfrm>
          <a:prstGeom prst="rect">
            <a:avLst/>
          </a:prstGeom>
          <a:noFill/>
        </p:spPr>
      </p:pic>
    </p:spTree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08822" y="672754"/>
            <a:ext cx="76112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FF0000"/>
                </a:solidFill>
                <a:latin typeface="Comic Sans MS" panose="030F0702030302020204" pitchFamily="66" charset="0"/>
              </a:rPr>
              <a:t>The Function Hierarchy Diagram</a:t>
            </a:r>
            <a:endParaRPr lang="en-US" sz="3600" b="1" dirty="0">
              <a:solidFill>
                <a:srgbClr val="FF0000"/>
              </a:solidFill>
              <a:latin typeface="Comic Sans MS" panose="030F0702030302020204" pitchFamily="66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887" y="1485900"/>
            <a:ext cx="7896225" cy="44958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524" y="1306286"/>
            <a:ext cx="7600950" cy="5134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396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6370" y="1004570"/>
            <a:ext cx="5731510" cy="484886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72662" y="1243860"/>
            <a:ext cx="224411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  <a:latin typeface="Comic Sans MS" panose="030F0702030302020204" pitchFamily="66" charset="0"/>
              </a:rPr>
              <a:t>USE CASE Diagram</a:t>
            </a:r>
            <a:endParaRPr lang="en-US" sz="2800" b="1" dirty="0">
              <a:solidFill>
                <a:srgbClr val="FF0000"/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0962292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8490" y="904524"/>
            <a:ext cx="4609545" cy="531775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11701" y="1217734"/>
            <a:ext cx="37708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  <a:latin typeface="Comic Sans MS" panose="030F0702030302020204" pitchFamily="66" charset="0"/>
              </a:rPr>
              <a:t>CLASS DIAGRAM</a:t>
            </a:r>
            <a:endParaRPr lang="en-US" sz="2800" b="1" dirty="0">
              <a:solidFill>
                <a:srgbClr val="FF0000"/>
              </a:solidFill>
              <a:latin typeface="Comic Sans MS" panose="030F0702030302020204" pitchFamily="66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8490" y="904524"/>
            <a:ext cx="4609546" cy="53177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7337" y="2463498"/>
            <a:ext cx="5956663" cy="3697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178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391850" y="477859"/>
            <a:ext cx="43602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  <a:latin typeface="Comic Sans MS" panose="030F0702030302020204" pitchFamily="66" charset="0"/>
              </a:rPr>
              <a:t>SEQUENCE DIAGRAM</a:t>
            </a:r>
            <a:endParaRPr lang="en-US" sz="2800" b="1" dirty="0">
              <a:solidFill>
                <a:srgbClr val="FF0000"/>
              </a:solidFill>
              <a:latin typeface="Comic Sans MS" panose="030F0702030302020204" pitchFamily="66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09396"/>
            <a:ext cx="9144000" cy="5395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625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51877" y="709414"/>
            <a:ext cx="44486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FF0000"/>
                </a:solidFill>
                <a:latin typeface="Comic Sans MS" panose="030F0702030302020204" pitchFamily="66" charset="0"/>
              </a:rPr>
              <a:t>DATABASE TABLE</a:t>
            </a:r>
          </a:p>
        </p:txBody>
      </p:sp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1691005" y="1834832"/>
            <a:ext cx="5761990" cy="31883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8417" y="5018132"/>
            <a:ext cx="2695575" cy="371475"/>
          </a:xfrm>
          <a:prstGeom prst="rect">
            <a:avLst/>
          </a:prstGeom>
        </p:spPr>
      </p:pic>
      <p:pic>
        <p:nvPicPr>
          <p:cNvPr id="10" name="Picture 9"/>
          <p:cNvPicPr/>
          <p:nvPr/>
        </p:nvPicPr>
        <p:blipFill>
          <a:blip r:embed="rId4"/>
          <a:stretch>
            <a:fillRect/>
          </a:stretch>
        </p:blipFill>
        <p:spPr>
          <a:xfrm>
            <a:off x="1691005" y="1513737"/>
            <a:ext cx="5761990" cy="1416050"/>
          </a:xfrm>
          <a:prstGeom prst="rect">
            <a:avLst/>
          </a:prstGeom>
        </p:spPr>
      </p:pic>
      <p:pic>
        <p:nvPicPr>
          <p:cNvPr id="11" name="Picture 10"/>
          <p:cNvPicPr/>
          <p:nvPr/>
        </p:nvPicPr>
        <p:blipFill>
          <a:blip r:embed="rId5"/>
          <a:stretch>
            <a:fillRect/>
          </a:stretch>
        </p:blipFill>
        <p:spPr>
          <a:xfrm>
            <a:off x="1709509" y="3297363"/>
            <a:ext cx="5761990" cy="192722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2354" y="5183803"/>
            <a:ext cx="8267700" cy="59055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6978" y="2827476"/>
            <a:ext cx="7639050" cy="64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423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28552" y="5792510"/>
            <a:ext cx="4425707" cy="506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rgbClr val="00B050"/>
                </a:solidFill>
                <a:latin typeface="+mj-lt"/>
                <a:ea typeface="Times New Roman" panose="02020603050405020304" pitchFamily="18" charset="0"/>
              </a:rPr>
              <a:t> login and registration interface</a:t>
            </a:r>
            <a:endParaRPr lang="en-US" sz="2000" b="1" dirty="0">
              <a:solidFill>
                <a:srgbClr val="00B050"/>
              </a:solidFill>
              <a:effectLst/>
              <a:latin typeface="+mj-lt"/>
              <a:ea typeface="Calibri" panose="020F050202020403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949970" y="458892"/>
            <a:ext cx="3244059" cy="7795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FF0000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APP INTERFACE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1040" y="1259172"/>
            <a:ext cx="2515024" cy="455384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5099" y="1259172"/>
            <a:ext cx="2461877" cy="4491945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47040" y="1783017"/>
            <a:ext cx="267062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b="1" dirty="0">
                <a:solidFill>
                  <a:srgbClr val="00B050"/>
                </a:solidFill>
                <a:latin typeface="+mj-lt"/>
              </a:rPr>
              <a:t>Main screen interface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1280" y="1428205"/>
            <a:ext cx="2124891" cy="47219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4822" y="1428205"/>
            <a:ext cx="2124891" cy="4721980"/>
          </a:xfrm>
          <a:prstGeom prst="rect">
            <a:avLst/>
          </a:prstGeom>
        </p:spPr>
      </p:pic>
      <p:sp>
        <p:nvSpPr>
          <p:cNvPr id="2" name="Donut 1"/>
          <p:cNvSpPr/>
          <p:nvPr/>
        </p:nvSpPr>
        <p:spPr>
          <a:xfrm>
            <a:off x="-944880" y="4175760"/>
            <a:ext cx="2783840" cy="3037840"/>
          </a:xfrm>
          <a:prstGeom prst="donut">
            <a:avLst>
              <a:gd name="adj" fmla="val 8367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4098" name="Picture 2" descr="Distance Learning School GIF by BrainPOP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579" y="2915921"/>
            <a:ext cx="2765357" cy="2294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2949970" y="458892"/>
            <a:ext cx="3244059" cy="7795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FF0000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APP INTERFACE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70262" y="1535945"/>
            <a:ext cx="410640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00B050"/>
                </a:solidFill>
                <a:latin typeface="+mj-lt"/>
              </a:rPr>
              <a:t>Exam interface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1440" y="1351986"/>
            <a:ext cx="5707525" cy="49638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2949970" y="458892"/>
            <a:ext cx="3244059" cy="7795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FF0000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APP INTERFACE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/>
          <p:cNvGrpSpPr/>
          <p:nvPr/>
        </p:nvGrpSpPr>
        <p:grpSpPr>
          <a:xfrm>
            <a:off x="3442391" y="2610580"/>
            <a:ext cx="2328290" cy="2301940"/>
            <a:chOff x="3318600" y="1855286"/>
            <a:chExt cx="2506802" cy="2469064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41" name="Freeform 6"/>
            <p:cNvSpPr>
              <a:spLocks noEditPoints="1"/>
            </p:cNvSpPr>
            <p:nvPr/>
          </p:nvSpPr>
          <p:spPr bwMode="auto">
            <a:xfrm>
              <a:off x="3358493" y="1855286"/>
              <a:ext cx="2425937" cy="2428093"/>
            </a:xfrm>
            <a:custGeom>
              <a:avLst/>
              <a:gdLst>
                <a:gd name="T0" fmla="*/ 1838 w 4500"/>
                <a:gd name="T1" fmla="*/ 79 h 4504"/>
                <a:gd name="T2" fmla="*/ 1331 w 4500"/>
                <a:gd name="T3" fmla="*/ 242 h 4504"/>
                <a:gd name="T4" fmla="*/ 884 w 4500"/>
                <a:gd name="T5" fmla="*/ 516 h 4504"/>
                <a:gd name="T6" fmla="*/ 515 w 4500"/>
                <a:gd name="T7" fmla="*/ 884 h 4504"/>
                <a:gd name="T8" fmla="*/ 242 w 4500"/>
                <a:gd name="T9" fmla="*/ 1331 h 4504"/>
                <a:gd name="T10" fmla="*/ 80 w 4500"/>
                <a:gd name="T11" fmla="*/ 1841 h 4504"/>
                <a:gd name="T12" fmla="*/ 46 w 4500"/>
                <a:gd name="T13" fmla="*/ 2392 h 4504"/>
                <a:gd name="T14" fmla="*/ 146 w 4500"/>
                <a:gd name="T15" fmla="*/ 2925 h 4504"/>
                <a:gd name="T16" fmla="*/ 366 w 4500"/>
                <a:gd name="T17" fmla="*/ 3405 h 4504"/>
                <a:gd name="T18" fmla="*/ 689 w 4500"/>
                <a:gd name="T19" fmla="*/ 3815 h 4504"/>
                <a:gd name="T20" fmla="*/ 1099 w 4500"/>
                <a:gd name="T21" fmla="*/ 4138 h 4504"/>
                <a:gd name="T22" fmla="*/ 1578 w 4500"/>
                <a:gd name="T23" fmla="*/ 4359 h 4504"/>
                <a:gd name="T24" fmla="*/ 2110 w 4500"/>
                <a:gd name="T25" fmla="*/ 4459 h 4504"/>
                <a:gd name="T26" fmla="*/ 2661 w 4500"/>
                <a:gd name="T27" fmla="*/ 4425 h 4504"/>
                <a:gd name="T28" fmla="*/ 3168 w 4500"/>
                <a:gd name="T29" fmla="*/ 4263 h 4504"/>
                <a:gd name="T30" fmla="*/ 3615 w 4500"/>
                <a:gd name="T31" fmla="*/ 3989 h 4504"/>
                <a:gd name="T32" fmla="*/ 3984 w 4500"/>
                <a:gd name="T33" fmla="*/ 3619 h 4504"/>
                <a:gd name="T34" fmla="*/ 4257 w 4500"/>
                <a:gd name="T35" fmla="*/ 3172 h 4504"/>
                <a:gd name="T36" fmla="*/ 4419 w 4500"/>
                <a:gd name="T37" fmla="*/ 2664 h 4504"/>
                <a:gd name="T38" fmla="*/ 4453 w 4500"/>
                <a:gd name="T39" fmla="*/ 2113 h 4504"/>
                <a:gd name="T40" fmla="*/ 4353 w 4500"/>
                <a:gd name="T41" fmla="*/ 1580 h 4504"/>
                <a:gd name="T42" fmla="*/ 4133 w 4500"/>
                <a:gd name="T43" fmla="*/ 1100 h 4504"/>
                <a:gd name="T44" fmla="*/ 3811 w 4500"/>
                <a:gd name="T45" fmla="*/ 689 h 4504"/>
                <a:gd name="T46" fmla="*/ 3401 w 4500"/>
                <a:gd name="T47" fmla="*/ 366 h 4504"/>
                <a:gd name="T48" fmla="*/ 2922 w 4500"/>
                <a:gd name="T49" fmla="*/ 145 h 4504"/>
                <a:gd name="T50" fmla="*/ 2389 w 4500"/>
                <a:gd name="T51" fmla="*/ 45 h 4504"/>
                <a:gd name="T52" fmla="*/ 2531 w 4500"/>
                <a:gd name="T53" fmla="*/ 18 h 4504"/>
                <a:gd name="T54" fmla="*/ 3061 w 4500"/>
                <a:gd name="T55" fmla="*/ 152 h 4504"/>
                <a:gd name="T56" fmla="*/ 3535 w 4500"/>
                <a:gd name="T57" fmla="*/ 404 h 4504"/>
                <a:gd name="T58" fmla="*/ 3931 w 4500"/>
                <a:gd name="T59" fmla="*/ 757 h 4504"/>
                <a:gd name="T60" fmla="*/ 4235 w 4500"/>
                <a:gd name="T61" fmla="*/ 1194 h 4504"/>
                <a:gd name="T62" fmla="*/ 4431 w 4500"/>
                <a:gd name="T63" fmla="*/ 1698 h 4504"/>
                <a:gd name="T64" fmla="*/ 4500 w 4500"/>
                <a:gd name="T65" fmla="*/ 2252 h 4504"/>
                <a:gd name="T66" fmla="*/ 4431 w 4500"/>
                <a:gd name="T67" fmla="*/ 2805 h 4504"/>
                <a:gd name="T68" fmla="*/ 4235 w 4500"/>
                <a:gd name="T69" fmla="*/ 3310 h 4504"/>
                <a:gd name="T70" fmla="*/ 3931 w 4500"/>
                <a:gd name="T71" fmla="*/ 3748 h 4504"/>
                <a:gd name="T72" fmla="*/ 3535 w 4500"/>
                <a:gd name="T73" fmla="*/ 4100 h 4504"/>
                <a:gd name="T74" fmla="*/ 3061 w 4500"/>
                <a:gd name="T75" fmla="*/ 4353 h 4504"/>
                <a:gd name="T76" fmla="*/ 2531 w 4500"/>
                <a:gd name="T77" fmla="*/ 4487 h 4504"/>
                <a:gd name="T78" fmla="*/ 1968 w 4500"/>
                <a:gd name="T79" fmla="*/ 4487 h 4504"/>
                <a:gd name="T80" fmla="*/ 1438 w 4500"/>
                <a:gd name="T81" fmla="*/ 4353 h 4504"/>
                <a:gd name="T82" fmla="*/ 965 w 4500"/>
                <a:gd name="T83" fmla="*/ 4100 h 4504"/>
                <a:gd name="T84" fmla="*/ 569 w 4500"/>
                <a:gd name="T85" fmla="*/ 3748 h 4504"/>
                <a:gd name="T86" fmla="*/ 265 w 4500"/>
                <a:gd name="T87" fmla="*/ 3310 h 4504"/>
                <a:gd name="T88" fmla="*/ 69 w 4500"/>
                <a:gd name="T89" fmla="*/ 2805 h 4504"/>
                <a:gd name="T90" fmla="*/ 0 w 4500"/>
                <a:gd name="T91" fmla="*/ 2252 h 4504"/>
                <a:gd name="T92" fmla="*/ 69 w 4500"/>
                <a:gd name="T93" fmla="*/ 1698 h 4504"/>
                <a:gd name="T94" fmla="*/ 265 w 4500"/>
                <a:gd name="T95" fmla="*/ 1194 h 4504"/>
                <a:gd name="T96" fmla="*/ 569 w 4500"/>
                <a:gd name="T97" fmla="*/ 757 h 4504"/>
                <a:gd name="T98" fmla="*/ 965 w 4500"/>
                <a:gd name="T99" fmla="*/ 404 h 4504"/>
                <a:gd name="T100" fmla="*/ 1438 w 4500"/>
                <a:gd name="T101" fmla="*/ 152 h 4504"/>
                <a:gd name="T102" fmla="*/ 1968 w 4500"/>
                <a:gd name="T103" fmla="*/ 18 h 4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500" h="4504">
                  <a:moveTo>
                    <a:pt x="2248" y="41"/>
                  </a:moveTo>
                  <a:lnTo>
                    <a:pt x="2110" y="45"/>
                  </a:lnTo>
                  <a:lnTo>
                    <a:pt x="1974" y="57"/>
                  </a:lnTo>
                  <a:lnTo>
                    <a:pt x="1838" y="79"/>
                  </a:lnTo>
                  <a:lnTo>
                    <a:pt x="1706" y="108"/>
                  </a:lnTo>
                  <a:lnTo>
                    <a:pt x="1578" y="145"/>
                  </a:lnTo>
                  <a:lnTo>
                    <a:pt x="1452" y="190"/>
                  </a:lnTo>
                  <a:lnTo>
                    <a:pt x="1331" y="242"/>
                  </a:lnTo>
                  <a:lnTo>
                    <a:pt x="1213" y="300"/>
                  </a:lnTo>
                  <a:lnTo>
                    <a:pt x="1099" y="366"/>
                  </a:lnTo>
                  <a:lnTo>
                    <a:pt x="989" y="437"/>
                  </a:lnTo>
                  <a:lnTo>
                    <a:pt x="884" y="516"/>
                  </a:lnTo>
                  <a:lnTo>
                    <a:pt x="784" y="599"/>
                  </a:lnTo>
                  <a:lnTo>
                    <a:pt x="689" y="689"/>
                  </a:lnTo>
                  <a:lnTo>
                    <a:pt x="600" y="784"/>
                  </a:lnTo>
                  <a:lnTo>
                    <a:pt x="515" y="884"/>
                  </a:lnTo>
                  <a:lnTo>
                    <a:pt x="438" y="990"/>
                  </a:lnTo>
                  <a:lnTo>
                    <a:pt x="366" y="1100"/>
                  </a:lnTo>
                  <a:lnTo>
                    <a:pt x="300" y="1213"/>
                  </a:lnTo>
                  <a:lnTo>
                    <a:pt x="242" y="1331"/>
                  </a:lnTo>
                  <a:lnTo>
                    <a:pt x="190" y="1454"/>
                  </a:lnTo>
                  <a:lnTo>
                    <a:pt x="146" y="1580"/>
                  </a:lnTo>
                  <a:lnTo>
                    <a:pt x="108" y="1708"/>
                  </a:lnTo>
                  <a:lnTo>
                    <a:pt x="80" y="1841"/>
                  </a:lnTo>
                  <a:lnTo>
                    <a:pt x="59" y="1975"/>
                  </a:lnTo>
                  <a:lnTo>
                    <a:pt x="46" y="2113"/>
                  </a:lnTo>
                  <a:lnTo>
                    <a:pt x="41" y="2252"/>
                  </a:lnTo>
                  <a:lnTo>
                    <a:pt x="46" y="2392"/>
                  </a:lnTo>
                  <a:lnTo>
                    <a:pt x="59" y="2529"/>
                  </a:lnTo>
                  <a:lnTo>
                    <a:pt x="80" y="2664"/>
                  </a:lnTo>
                  <a:lnTo>
                    <a:pt x="108" y="2796"/>
                  </a:lnTo>
                  <a:lnTo>
                    <a:pt x="146" y="2925"/>
                  </a:lnTo>
                  <a:lnTo>
                    <a:pt x="190" y="3051"/>
                  </a:lnTo>
                  <a:lnTo>
                    <a:pt x="242" y="3172"/>
                  </a:lnTo>
                  <a:lnTo>
                    <a:pt x="300" y="3291"/>
                  </a:lnTo>
                  <a:lnTo>
                    <a:pt x="366" y="3405"/>
                  </a:lnTo>
                  <a:lnTo>
                    <a:pt x="438" y="3515"/>
                  </a:lnTo>
                  <a:lnTo>
                    <a:pt x="515" y="3619"/>
                  </a:lnTo>
                  <a:lnTo>
                    <a:pt x="600" y="3720"/>
                  </a:lnTo>
                  <a:lnTo>
                    <a:pt x="689" y="3815"/>
                  </a:lnTo>
                  <a:lnTo>
                    <a:pt x="784" y="3904"/>
                  </a:lnTo>
                  <a:lnTo>
                    <a:pt x="884" y="3989"/>
                  </a:lnTo>
                  <a:lnTo>
                    <a:pt x="989" y="4067"/>
                  </a:lnTo>
                  <a:lnTo>
                    <a:pt x="1099" y="4138"/>
                  </a:lnTo>
                  <a:lnTo>
                    <a:pt x="1213" y="4203"/>
                  </a:lnTo>
                  <a:lnTo>
                    <a:pt x="1331" y="4263"/>
                  </a:lnTo>
                  <a:lnTo>
                    <a:pt x="1452" y="4315"/>
                  </a:lnTo>
                  <a:lnTo>
                    <a:pt x="1578" y="4359"/>
                  </a:lnTo>
                  <a:lnTo>
                    <a:pt x="1706" y="4395"/>
                  </a:lnTo>
                  <a:lnTo>
                    <a:pt x="1838" y="4425"/>
                  </a:lnTo>
                  <a:lnTo>
                    <a:pt x="1974" y="4446"/>
                  </a:lnTo>
                  <a:lnTo>
                    <a:pt x="2110" y="4459"/>
                  </a:lnTo>
                  <a:lnTo>
                    <a:pt x="2248" y="4463"/>
                  </a:lnTo>
                  <a:lnTo>
                    <a:pt x="2389" y="4459"/>
                  </a:lnTo>
                  <a:lnTo>
                    <a:pt x="2526" y="4446"/>
                  </a:lnTo>
                  <a:lnTo>
                    <a:pt x="2661" y="4425"/>
                  </a:lnTo>
                  <a:lnTo>
                    <a:pt x="2794" y="4395"/>
                  </a:lnTo>
                  <a:lnTo>
                    <a:pt x="2922" y="4359"/>
                  </a:lnTo>
                  <a:lnTo>
                    <a:pt x="3047" y="4315"/>
                  </a:lnTo>
                  <a:lnTo>
                    <a:pt x="3168" y="4263"/>
                  </a:lnTo>
                  <a:lnTo>
                    <a:pt x="3287" y="4203"/>
                  </a:lnTo>
                  <a:lnTo>
                    <a:pt x="3401" y="4138"/>
                  </a:lnTo>
                  <a:lnTo>
                    <a:pt x="3511" y="4067"/>
                  </a:lnTo>
                  <a:lnTo>
                    <a:pt x="3615" y="3989"/>
                  </a:lnTo>
                  <a:lnTo>
                    <a:pt x="3715" y="3904"/>
                  </a:lnTo>
                  <a:lnTo>
                    <a:pt x="3811" y="3815"/>
                  </a:lnTo>
                  <a:lnTo>
                    <a:pt x="3900" y="3720"/>
                  </a:lnTo>
                  <a:lnTo>
                    <a:pt x="3984" y="3619"/>
                  </a:lnTo>
                  <a:lnTo>
                    <a:pt x="4062" y="3515"/>
                  </a:lnTo>
                  <a:lnTo>
                    <a:pt x="4133" y="3405"/>
                  </a:lnTo>
                  <a:lnTo>
                    <a:pt x="4200" y="3291"/>
                  </a:lnTo>
                  <a:lnTo>
                    <a:pt x="4257" y="3172"/>
                  </a:lnTo>
                  <a:lnTo>
                    <a:pt x="4310" y="3051"/>
                  </a:lnTo>
                  <a:lnTo>
                    <a:pt x="4353" y="2925"/>
                  </a:lnTo>
                  <a:lnTo>
                    <a:pt x="4391" y="2796"/>
                  </a:lnTo>
                  <a:lnTo>
                    <a:pt x="4419" y="2664"/>
                  </a:lnTo>
                  <a:lnTo>
                    <a:pt x="4441" y="2529"/>
                  </a:lnTo>
                  <a:lnTo>
                    <a:pt x="4453" y="2392"/>
                  </a:lnTo>
                  <a:lnTo>
                    <a:pt x="4457" y="2252"/>
                  </a:lnTo>
                  <a:lnTo>
                    <a:pt x="4453" y="2113"/>
                  </a:lnTo>
                  <a:lnTo>
                    <a:pt x="4441" y="1975"/>
                  </a:lnTo>
                  <a:lnTo>
                    <a:pt x="4419" y="1841"/>
                  </a:lnTo>
                  <a:lnTo>
                    <a:pt x="4391" y="1708"/>
                  </a:lnTo>
                  <a:lnTo>
                    <a:pt x="4353" y="1580"/>
                  </a:lnTo>
                  <a:lnTo>
                    <a:pt x="4310" y="1454"/>
                  </a:lnTo>
                  <a:lnTo>
                    <a:pt x="4257" y="1331"/>
                  </a:lnTo>
                  <a:lnTo>
                    <a:pt x="4200" y="1213"/>
                  </a:lnTo>
                  <a:lnTo>
                    <a:pt x="4133" y="1100"/>
                  </a:lnTo>
                  <a:lnTo>
                    <a:pt x="4062" y="990"/>
                  </a:lnTo>
                  <a:lnTo>
                    <a:pt x="3984" y="884"/>
                  </a:lnTo>
                  <a:lnTo>
                    <a:pt x="3900" y="784"/>
                  </a:lnTo>
                  <a:lnTo>
                    <a:pt x="3811" y="689"/>
                  </a:lnTo>
                  <a:lnTo>
                    <a:pt x="3715" y="599"/>
                  </a:lnTo>
                  <a:lnTo>
                    <a:pt x="3615" y="516"/>
                  </a:lnTo>
                  <a:lnTo>
                    <a:pt x="3511" y="437"/>
                  </a:lnTo>
                  <a:lnTo>
                    <a:pt x="3401" y="366"/>
                  </a:lnTo>
                  <a:lnTo>
                    <a:pt x="3287" y="300"/>
                  </a:lnTo>
                  <a:lnTo>
                    <a:pt x="3168" y="242"/>
                  </a:lnTo>
                  <a:lnTo>
                    <a:pt x="3047" y="190"/>
                  </a:lnTo>
                  <a:lnTo>
                    <a:pt x="2922" y="145"/>
                  </a:lnTo>
                  <a:lnTo>
                    <a:pt x="2794" y="108"/>
                  </a:lnTo>
                  <a:lnTo>
                    <a:pt x="2661" y="79"/>
                  </a:lnTo>
                  <a:lnTo>
                    <a:pt x="2526" y="57"/>
                  </a:lnTo>
                  <a:lnTo>
                    <a:pt x="2389" y="45"/>
                  </a:lnTo>
                  <a:lnTo>
                    <a:pt x="2248" y="41"/>
                  </a:lnTo>
                  <a:close/>
                  <a:moveTo>
                    <a:pt x="2248" y="0"/>
                  </a:moveTo>
                  <a:lnTo>
                    <a:pt x="2392" y="4"/>
                  </a:lnTo>
                  <a:lnTo>
                    <a:pt x="2531" y="18"/>
                  </a:lnTo>
                  <a:lnTo>
                    <a:pt x="2668" y="39"/>
                  </a:lnTo>
                  <a:lnTo>
                    <a:pt x="2803" y="69"/>
                  </a:lnTo>
                  <a:lnTo>
                    <a:pt x="2934" y="107"/>
                  </a:lnTo>
                  <a:lnTo>
                    <a:pt x="3061" y="152"/>
                  </a:lnTo>
                  <a:lnTo>
                    <a:pt x="3187" y="204"/>
                  </a:lnTo>
                  <a:lnTo>
                    <a:pt x="3306" y="263"/>
                  </a:lnTo>
                  <a:lnTo>
                    <a:pt x="3422" y="331"/>
                  </a:lnTo>
                  <a:lnTo>
                    <a:pt x="3535" y="404"/>
                  </a:lnTo>
                  <a:lnTo>
                    <a:pt x="3640" y="483"/>
                  </a:lnTo>
                  <a:lnTo>
                    <a:pt x="3743" y="570"/>
                  </a:lnTo>
                  <a:lnTo>
                    <a:pt x="3839" y="660"/>
                  </a:lnTo>
                  <a:lnTo>
                    <a:pt x="3931" y="757"/>
                  </a:lnTo>
                  <a:lnTo>
                    <a:pt x="4016" y="859"/>
                  </a:lnTo>
                  <a:lnTo>
                    <a:pt x="4095" y="966"/>
                  </a:lnTo>
                  <a:lnTo>
                    <a:pt x="4169" y="1077"/>
                  </a:lnTo>
                  <a:lnTo>
                    <a:pt x="4235" y="1194"/>
                  </a:lnTo>
                  <a:lnTo>
                    <a:pt x="4295" y="1314"/>
                  </a:lnTo>
                  <a:lnTo>
                    <a:pt x="4348" y="1438"/>
                  </a:lnTo>
                  <a:lnTo>
                    <a:pt x="4393" y="1567"/>
                  </a:lnTo>
                  <a:lnTo>
                    <a:pt x="4431" y="1698"/>
                  </a:lnTo>
                  <a:lnTo>
                    <a:pt x="4460" y="1832"/>
                  </a:lnTo>
                  <a:lnTo>
                    <a:pt x="4481" y="1970"/>
                  </a:lnTo>
                  <a:lnTo>
                    <a:pt x="4494" y="2110"/>
                  </a:lnTo>
                  <a:lnTo>
                    <a:pt x="4500" y="2252"/>
                  </a:lnTo>
                  <a:lnTo>
                    <a:pt x="4494" y="2395"/>
                  </a:lnTo>
                  <a:lnTo>
                    <a:pt x="4481" y="2535"/>
                  </a:lnTo>
                  <a:lnTo>
                    <a:pt x="4460" y="2671"/>
                  </a:lnTo>
                  <a:lnTo>
                    <a:pt x="4431" y="2805"/>
                  </a:lnTo>
                  <a:lnTo>
                    <a:pt x="4393" y="2938"/>
                  </a:lnTo>
                  <a:lnTo>
                    <a:pt x="4348" y="3065"/>
                  </a:lnTo>
                  <a:lnTo>
                    <a:pt x="4295" y="3189"/>
                  </a:lnTo>
                  <a:lnTo>
                    <a:pt x="4235" y="3310"/>
                  </a:lnTo>
                  <a:lnTo>
                    <a:pt x="4169" y="3426"/>
                  </a:lnTo>
                  <a:lnTo>
                    <a:pt x="4095" y="3538"/>
                  </a:lnTo>
                  <a:lnTo>
                    <a:pt x="4016" y="3645"/>
                  </a:lnTo>
                  <a:lnTo>
                    <a:pt x="3931" y="3748"/>
                  </a:lnTo>
                  <a:lnTo>
                    <a:pt x="3839" y="3844"/>
                  </a:lnTo>
                  <a:lnTo>
                    <a:pt x="3743" y="3935"/>
                  </a:lnTo>
                  <a:lnTo>
                    <a:pt x="3640" y="4021"/>
                  </a:lnTo>
                  <a:lnTo>
                    <a:pt x="3535" y="4100"/>
                  </a:lnTo>
                  <a:lnTo>
                    <a:pt x="3422" y="4174"/>
                  </a:lnTo>
                  <a:lnTo>
                    <a:pt x="3306" y="4240"/>
                  </a:lnTo>
                  <a:lnTo>
                    <a:pt x="3187" y="4299"/>
                  </a:lnTo>
                  <a:lnTo>
                    <a:pt x="3061" y="4353"/>
                  </a:lnTo>
                  <a:lnTo>
                    <a:pt x="2934" y="4398"/>
                  </a:lnTo>
                  <a:lnTo>
                    <a:pt x="2803" y="4436"/>
                  </a:lnTo>
                  <a:lnTo>
                    <a:pt x="2668" y="4466"/>
                  </a:lnTo>
                  <a:lnTo>
                    <a:pt x="2531" y="4487"/>
                  </a:lnTo>
                  <a:lnTo>
                    <a:pt x="2392" y="4500"/>
                  </a:lnTo>
                  <a:lnTo>
                    <a:pt x="2248" y="4504"/>
                  </a:lnTo>
                  <a:lnTo>
                    <a:pt x="2107" y="4500"/>
                  </a:lnTo>
                  <a:lnTo>
                    <a:pt x="1968" y="4487"/>
                  </a:lnTo>
                  <a:lnTo>
                    <a:pt x="1831" y="4466"/>
                  </a:lnTo>
                  <a:lnTo>
                    <a:pt x="1696" y="4436"/>
                  </a:lnTo>
                  <a:lnTo>
                    <a:pt x="1565" y="4398"/>
                  </a:lnTo>
                  <a:lnTo>
                    <a:pt x="1438" y="4353"/>
                  </a:lnTo>
                  <a:lnTo>
                    <a:pt x="1313" y="4299"/>
                  </a:lnTo>
                  <a:lnTo>
                    <a:pt x="1193" y="4240"/>
                  </a:lnTo>
                  <a:lnTo>
                    <a:pt x="1077" y="4174"/>
                  </a:lnTo>
                  <a:lnTo>
                    <a:pt x="965" y="4100"/>
                  </a:lnTo>
                  <a:lnTo>
                    <a:pt x="859" y="4021"/>
                  </a:lnTo>
                  <a:lnTo>
                    <a:pt x="756" y="3935"/>
                  </a:lnTo>
                  <a:lnTo>
                    <a:pt x="660" y="3844"/>
                  </a:lnTo>
                  <a:lnTo>
                    <a:pt x="569" y="3748"/>
                  </a:lnTo>
                  <a:lnTo>
                    <a:pt x="483" y="3645"/>
                  </a:lnTo>
                  <a:lnTo>
                    <a:pt x="404" y="3538"/>
                  </a:lnTo>
                  <a:lnTo>
                    <a:pt x="331" y="3426"/>
                  </a:lnTo>
                  <a:lnTo>
                    <a:pt x="265" y="3310"/>
                  </a:lnTo>
                  <a:lnTo>
                    <a:pt x="204" y="3189"/>
                  </a:lnTo>
                  <a:lnTo>
                    <a:pt x="152" y="3065"/>
                  </a:lnTo>
                  <a:lnTo>
                    <a:pt x="107" y="2938"/>
                  </a:lnTo>
                  <a:lnTo>
                    <a:pt x="69" y="2805"/>
                  </a:lnTo>
                  <a:lnTo>
                    <a:pt x="39" y="2671"/>
                  </a:lnTo>
                  <a:lnTo>
                    <a:pt x="18" y="2535"/>
                  </a:lnTo>
                  <a:lnTo>
                    <a:pt x="5" y="2395"/>
                  </a:lnTo>
                  <a:lnTo>
                    <a:pt x="0" y="2252"/>
                  </a:lnTo>
                  <a:lnTo>
                    <a:pt x="5" y="2110"/>
                  </a:lnTo>
                  <a:lnTo>
                    <a:pt x="18" y="1970"/>
                  </a:lnTo>
                  <a:lnTo>
                    <a:pt x="39" y="1832"/>
                  </a:lnTo>
                  <a:lnTo>
                    <a:pt x="69" y="1698"/>
                  </a:lnTo>
                  <a:lnTo>
                    <a:pt x="107" y="1567"/>
                  </a:lnTo>
                  <a:lnTo>
                    <a:pt x="152" y="1438"/>
                  </a:lnTo>
                  <a:lnTo>
                    <a:pt x="204" y="1314"/>
                  </a:lnTo>
                  <a:lnTo>
                    <a:pt x="265" y="1194"/>
                  </a:lnTo>
                  <a:lnTo>
                    <a:pt x="331" y="1077"/>
                  </a:lnTo>
                  <a:lnTo>
                    <a:pt x="404" y="966"/>
                  </a:lnTo>
                  <a:lnTo>
                    <a:pt x="483" y="859"/>
                  </a:lnTo>
                  <a:lnTo>
                    <a:pt x="569" y="757"/>
                  </a:lnTo>
                  <a:lnTo>
                    <a:pt x="660" y="660"/>
                  </a:lnTo>
                  <a:lnTo>
                    <a:pt x="756" y="570"/>
                  </a:lnTo>
                  <a:lnTo>
                    <a:pt x="859" y="483"/>
                  </a:lnTo>
                  <a:lnTo>
                    <a:pt x="965" y="404"/>
                  </a:lnTo>
                  <a:lnTo>
                    <a:pt x="1077" y="331"/>
                  </a:lnTo>
                  <a:lnTo>
                    <a:pt x="1193" y="263"/>
                  </a:lnTo>
                  <a:lnTo>
                    <a:pt x="1313" y="204"/>
                  </a:lnTo>
                  <a:lnTo>
                    <a:pt x="1438" y="152"/>
                  </a:lnTo>
                  <a:lnTo>
                    <a:pt x="1565" y="107"/>
                  </a:lnTo>
                  <a:lnTo>
                    <a:pt x="1696" y="69"/>
                  </a:lnTo>
                  <a:lnTo>
                    <a:pt x="1831" y="39"/>
                  </a:lnTo>
                  <a:lnTo>
                    <a:pt x="1968" y="18"/>
                  </a:lnTo>
                  <a:lnTo>
                    <a:pt x="2107" y="4"/>
                  </a:lnTo>
                  <a:lnTo>
                    <a:pt x="2248" y="0"/>
                  </a:lnTo>
                  <a:close/>
                </a:path>
              </a:pathLst>
            </a:custGeom>
            <a:solidFill>
              <a:srgbClr val="002060"/>
            </a:solidFill>
            <a:ln w="0">
              <a:noFill/>
              <a:prstDash val="solid"/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en-US" sz="1350" b="1"/>
            </a:p>
          </p:txBody>
        </p:sp>
        <p:sp>
          <p:nvSpPr>
            <p:cNvPr id="42" name="Freeform 7"/>
            <p:cNvSpPr/>
            <p:nvPr/>
          </p:nvSpPr>
          <p:spPr bwMode="auto">
            <a:xfrm>
              <a:off x="3318600" y="2028875"/>
              <a:ext cx="2506802" cy="2295475"/>
            </a:xfrm>
            <a:custGeom>
              <a:avLst/>
              <a:gdLst>
                <a:gd name="T0" fmla="*/ 1027 w 4649"/>
                <a:gd name="T1" fmla="*/ 236 h 4259"/>
                <a:gd name="T2" fmla="*/ 745 w 4649"/>
                <a:gd name="T3" fmla="*/ 497 h 4259"/>
                <a:gd name="T4" fmla="*/ 514 w 4649"/>
                <a:gd name="T5" fmla="*/ 803 h 4259"/>
                <a:gd name="T6" fmla="*/ 340 w 4649"/>
                <a:gd name="T7" fmla="*/ 1150 h 4259"/>
                <a:gd name="T8" fmla="*/ 230 w 4649"/>
                <a:gd name="T9" fmla="*/ 1528 h 4259"/>
                <a:gd name="T10" fmla="*/ 192 w 4649"/>
                <a:gd name="T11" fmla="*/ 1931 h 4259"/>
                <a:gd name="T12" fmla="*/ 228 w 4649"/>
                <a:gd name="T13" fmla="*/ 2329 h 4259"/>
                <a:gd name="T14" fmla="*/ 335 w 4649"/>
                <a:gd name="T15" fmla="*/ 2702 h 4259"/>
                <a:gd name="T16" fmla="*/ 504 w 4649"/>
                <a:gd name="T17" fmla="*/ 3044 h 4259"/>
                <a:gd name="T18" fmla="*/ 730 w 4649"/>
                <a:gd name="T19" fmla="*/ 3349 h 4259"/>
                <a:gd name="T20" fmla="*/ 1006 w 4649"/>
                <a:gd name="T21" fmla="*/ 3609 h 4259"/>
                <a:gd name="T22" fmla="*/ 1323 w 4649"/>
                <a:gd name="T23" fmla="*/ 3816 h 4259"/>
                <a:gd name="T24" fmla="*/ 1675 w 4649"/>
                <a:gd name="T25" fmla="*/ 3966 h 4259"/>
                <a:gd name="T26" fmla="*/ 2057 w 4649"/>
                <a:gd name="T27" fmla="*/ 4050 h 4259"/>
                <a:gd name="T28" fmla="*/ 2460 w 4649"/>
                <a:gd name="T29" fmla="*/ 4063 h 4259"/>
                <a:gd name="T30" fmla="*/ 2849 w 4649"/>
                <a:gd name="T31" fmla="*/ 4002 h 4259"/>
                <a:gd name="T32" fmla="*/ 3212 w 4649"/>
                <a:gd name="T33" fmla="*/ 3872 h 4259"/>
                <a:gd name="T34" fmla="*/ 3542 w 4649"/>
                <a:gd name="T35" fmla="*/ 3683 h 4259"/>
                <a:gd name="T36" fmla="*/ 3832 w 4649"/>
                <a:gd name="T37" fmla="*/ 3441 h 4259"/>
                <a:gd name="T38" fmla="*/ 4075 w 4649"/>
                <a:gd name="T39" fmla="*/ 3150 h 4259"/>
                <a:gd name="T40" fmla="*/ 4265 w 4649"/>
                <a:gd name="T41" fmla="*/ 2820 h 4259"/>
                <a:gd name="T42" fmla="*/ 4393 w 4649"/>
                <a:gd name="T43" fmla="*/ 2456 h 4259"/>
                <a:gd name="T44" fmla="*/ 4454 w 4649"/>
                <a:gd name="T45" fmla="*/ 2065 h 4259"/>
                <a:gd name="T46" fmla="*/ 4439 w 4649"/>
                <a:gd name="T47" fmla="*/ 1655 h 4259"/>
                <a:gd name="T48" fmla="*/ 4351 w 4649"/>
                <a:gd name="T49" fmla="*/ 1260 h 4259"/>
                <a:gd name="T50" fmla="*/ 4190 w 4649"/>
                <a:gd name="T51" fmla="*/ 896 h 4259"/>
                <a:gd name="T52" fmla="*/ 4362 w 4649"/>
                <a:gd name="T53" fmla="*/ 813 h 4259"/>
                <a:gd name="T54" fmla="*/ 4518 w 4649"/>
                <a:gd name="T55" fmla="*/ 1160 h 4259"/>
                <a:gd name="T56" fmla="*/ 4616 w 4649"/>
                <a:gd name="T57" fmla="*/ 1535 h 4259"/>
                <a:gd name="T58" fmla="*/ 4649 w 4649"/>
                <a:gd name="T59" fmla="*/ 1931 h 4259"/>
                <a:gd name="T60" fmla="*/ 4611 w 4649"/>
                <a:gd name="T61" fmla="*/ 2349 h 4259"/>
                <a:gd name="T62" fmla="*/ 4504 w 4649"/>
                <a:gd name="T63" fmla="*/ 2743 h 4259"/>
                <a:gd name="T64" fmla="*/ 4331 w 4649"/>
                <a:gd name="T65" fmla="*/ 3105 h 4259"/>
                <a:gd name="T66" fmla="*/ 4101 w 4649"/>
                <a:gd name="T67" fmla="*/ 3430 h 4259"/>
                <a:gd name="T68" fmla="*/ 3821 w 4649"/>
                <a:gd name="T69" fmla="*/ 3710 h 4259"/>
                <a:gd name="T70" fmla="*/ 3497 w 4649"/>
                <a:gd name="T71" fmla="*/ 3940 h 4259"/>
                <a:gd name="T72" fmla="*/ 3135 w 4649"/>
                <a:gd name="T73" fmla="*/ 4112 h 4259"/>
                <a:gd name="T74" fmla="*/ 2742 w 4649"/>
                <a:gd name="T75" fmla="*/ 4221 h 4259"/>
                <a:gd name="T76" fmla="*/ 2323 w 4649"/>
                <a:gd name="T77" fmla="*/ 4259 h 4259"/>
                <a:gd name="T78" fmla="*/ 1908 w 4649"/>
                <a:gd name="T79" fmla="*/ 4221 h 4259"/>
                <a:gd name="T80" fmla="*/ 1515 w 4649"/>
                <a:gd name="T81" fmla="*/ 4112 h 4259"/>
                <a:gd name="T82" fmla="*/ 1152 w 4649"/>
                <a:gd name="T83" fmla="*/ 3940 h 4259"/>
                <a:gd name="T84" fmla="*/ 828 w 4649"/>
                <a:gd name="T85" fmla="*/ 3710 h 4259"/>
                <a:gd name="T86" fmla="*/ 548 w 4649"/>
                <a:gd name="T87" fmla="*/ 3430 h 4259"/>
                <a:gd name="T88" fmla="*/ 318 w 4649"/>
                <a:gd name="T89" fmla="*/ 3105 h 4259"/>
                <a:gd name="T90" fmla="*/ 145 w 4649"/>
                <a:gd name="T91" fmla="*/ 2743 h 4259"/>
                <a:gd name="T92" fmla="*/ 38 w 4649"/>
                <a:gd name="T93" fmla="*/ 2349 h 4259"/>
                <a:gd name="T94" fmla="*/ 0 w 4649"/>
                <a:gd name="T95" fmla="*/ 1931 h 4259"/>
                <a:gd name="T96" fmla="*/ 37 w 4649"/>
                <a:gd name="T97" fmla="*/ 1517 h 4259"/>
                <a:gd name="T98" fmla="*/ 144 w 4649"/>
                <a:gd name="T99" fmla="*/ 1125 h 4259"/>
                <a:gd name="T100" fmla="*/ 314 w 4649"/>
                <a:gd name="T101" fmla="*/ 765 h 4259"/>
                <a:gd name="T102" fmla="*/ 541 w 4649"/>
                <a:gd name="T103" fmla="*/ 440 h 4259"/>
                <a:gd name="T104" fmla="*/ 817 w 4649"/>
                <a:gd name="T105" fmla="*/ 161 h 4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649" h="4259">
                  <a:moveTo>
                    <a:pt x="1027" y="0"/>
                  </a:moveTo>
                  <a:lnTo>
                    <a:pt x="1131" y="161"/>
                  </a:lnTo>
                  <a:lnTo>
                    <a:pt x="1027" y="236"/>
                  </a:lnTo>
                  <a:lnTo>
                    <a:pt x="928" y="318"/>
                  </a:lnTo>
                  <a:lnTo>
                    <a:pt x="834" y="404"/>
                  </a:lnTo>
                  <a:lnTo>
                    <a:pt x="745" y="497"/>
                  </a:lnTo>
                  <a:lnTo>
                    <a:pt x="662" y="594"/>
                  </a:lnTo>
                  <a:lnTo>
                    <a:pt x="585" y="696"/>
                  </a:lnTo>
                  <a:lnTo>
                    <a:pt x="514" y="803"/>
                  </a:lnTo>
                  <a:lnTo>
                    <a:pt x="449" y="914"/>
                  </a:lnTo>
                  <a:lnTo>
                    <a:pt x="390" y="1030"/>
                  </a:lnTo>
                  <a:lnTo>
                    <a:pt x="340" y="1150"/>
                  </a:lnTo>
                  <a:lnTo>
                    <a:pt x="296" y="1273"/>
                  </a:lnTo>
                  <a:lnTo>
                    <a:pt x="259" y="1398"/>
                  </a:lnTo>
                  <a:lnTo>
                    <a:pt x="230" y="1528"/>
                  </a:lnTo>
                  <a:lnTo>
                    <a:pt x="209" y="1659"/>
                  </a:lnTo>
                  <a:lnTo>
                    <a:pt x="196" y="1795"/>
                  </a:lnTo>
                  <a:lnTo>
                    <a:pt x="192" y="1931"/>
                  </a:lnTo>
                  <a:lnTo>
                    <a:pt x="196" y="2065"/>
                  </a:lnTo>
                  <a:lnTo>
                    <a:pt x="209" y="2198"/>
                  </a:lnTo>
                  <a:lnTo>
                    <a:pt x="228" y="2329"/>
                  </a:lnTo>
                  <a:lnTo>
                    <a:pt x="256" y="2456"/>
                  </a:lnTo>
                  <a:lnTo>
                    <a:pt x="293" y="2580"/>
                  </a:lnTo>
                  <a:lnTo>
                    <a:pt x="335" y="2702"/>
                  </a:lnTo>
                  <a:lnTo>
                    <a:pt x="385" y="2820"/>
                  </a:lnTo>
                  <a:lnTo>
                    <a:pt x="442" y="2934"/>
                  </a:lnTo>
                  <a:lnTo>
                    <a:pt x="504" y="3044"/>
                  </a:lnTo>
                  <a:lnTo>
                    <a:pt x="575" y="3150"/>
                  </a:lnTo>
                  <a:lnTo>
                    <a:pt x="650" y="3252"/>
                  </a:lnTo>
                  <a:lnTo>
                    <a:pt x="730" y="3349"/>
                  </a:lnTo>
                  <a:lnTo>
                    <a:pt x="817" y="3441"/>
                  </a:lnTo>
                  <a:lnTo>
                    <a:pt x="909" y="3527"/>
                  </a:lnTo>
                  <a:lnTo>
                    <a:pt x="1006" y="3609"/>
                  </a:lnTo>
                  <a:lnTo>
                    <a:pt x="1107" y="3683"/>
                  </a:lnTo>
                  <a:lnTo>
                    <a:pt x="1213" y="3753"/>
                  </a:lnTo>
                  <a:lnTo>
                    <a:pt x="1323" y="3816"/>
                  </a:lnTo>
                  <a:lnTo>
                    <a:pt x="1437" y="3872"/>
                  </a:lnTo>
                  <a:lnTo>
                    <a:pt x="1554" y="3923"/>
                  </a:lnTo>
                  <a:lnTo>
                    <a:pt x="1675" y="3966"/>
                  </a:lnTo>
                  <a:lnTo>
                    <a:pt x="1801" y="4002"/>
                  </a:lnTo>
                  <a:lnTo>
                    <a:pt x="1927" y="4030"/>
                  </a:lnTo>
                  <a:lnTo>
                    <a:pt x="2057" y="4050"/>
                  </a:lnTo>
                  <a:lnTo>
                    <a:pt x="2189" y="4063"/>
                  </a:lnTo>
                  <a:lnTo>
                    <a:pt x="2323" y="4067"/>
                  </a:lnTo>
                  <a:lnTo>
                    <a:pt x="2460" y="4063"/>
                  </a:lnTo>
                  <a:lnTo>
                    <a:pt x="2592" y="4050"/>
                  </a:lnTo>
                  <a:lnTo>
                    <a:pt x="2722" y="4030"/>
                  </a:lnTo>
                  <a:lnTo>
                    <a:pt x="2849" y="4002"/>
                  </a:lnTo>
                  <a:lnTo>
                    <a:pt x="2974" y="3966"/>
                  </a:lnTo>
                  <a:lnTo>
                    <a:pt x="3095" y="3923"/>
                  </a:lnTo>
                  <a:lnTo>
                    <a:pt x="3212" y="3872"/>
                  </a:lnTo>
                  <a:lnTo>
                    <a:pt x="3326" y="3816"/>
                  </a:lnTo>
                  <a:lnTo>
                    <a:pt x="3436" y="3753"/>
                  </a:lnTo>
                  <a:lnTo>
                    <a:pt x="3542" y="3683"/>
                  </a:lnTo>
                  <a:lnTo>
                    <a:pt x="3643" y="3609"/>
                  </a:lnTo>
                  <a:lnTo>
                    <a:pt x="3741" y="3527"/>
                  </a:lnTo>
                  <a:lnTo>
                    <a:pt x="3832" y="3441"/>
                  </a:lnTo>
                  <a:lnTo>
                    <a:pt x="3920" y="3349"/>
                  </a:lnTo>
                  <a:lnTo>
                    <a:pt x="4000" y="3252"/>
                  </a:lnTo>
                  <a:lnTo>
                    <a:pt x="4075" y="3150"/>
                  </a:lnTo>
                  <a:lnTo>
                    <a:pt x="4145" y="3044"/>
                  </a:lnTo>
                  <a:lnTo>
                    <a:pt x="4207" y="2934"/>
                  </a:lnTo>
                  <a:lnTo>
                    <a:pt x="4265" y="2820"/>
                  </a:lnTo>
                  <a:lnTo>
                    <a:pt x="4314" y="2702"/>
                  </a:lnTo>
                  <a:lnTo>
                    <a:pt x="4356" y="2580"/>
                  </a:lnTo>
                  <a:lnTo>
                    <a:pt x="4393" y="2456"/>
                  </a:lnTo>
                  <a:lnTo>
                    <a:pt x="4421" y="2329"/>
                  </a:lnTo>
                  <a:lnTo>
                    <a:pt x="4441" y="2198"/>
                  </a:lnTo>
                  <a:lnTo>
                    <a:pt x="4454" y="2065"/>
                  </a:lnTo>
                  <a:lnTo>
                    <a:pt x="4458" y="1931"/>
                  </a:lnTo>
                  <a:lnTo>
                    <a:pt x="4454" y="1792"/>
                  </a:lnTo>
                  <a:lnTo>
                    <a:pt x="4439" y="1655"/>
                  </a:lnTo>
                  <a:lnTo>
                    <a:pt x="4418" y="1520"/>
                  </a:lnTo>
                  <a:lnTo>
                    <a:pt x="4389" y="1388"/>
                  </a:lnTo>
                  <a:lnTo>
                    <a:pt x="4351" y="1260"/>
                  </a:lnTo>
                  <a:lnTo>
                    <a:pt x="4304" y="1134"/>
                  </a:lnTo>
                  <a:lnTo>
                    <a:pt x="4251" y="1013"/>
                  </a:lnTo>
                  <a:lnTo>
                    <a:pt x="4190" y="896"/>
                  </a:lnTo>
                  <a:lnTo>
                    <a:pt x="4124" y="783"/>
                  </a:lnTo>
                  <a:lnTo>
                    <a:pt x="4299" y="703"/>
                  </a:lnTo>
                  <a:lnTo>
                    <a:pt x="4362" y="813"/>
                  </a:lnTo>
                  <a:lnTo>
                    <a:pt x="4421" y="924"/>
                  </a:lnTo>
                  <a:lnTo>
                    <a:pt x="4472" y="1041"/>
                  </a:lnTo>
                  <a:lnTo>
                    <a:pt x="4518" y="1160"/>
                  </a:lnTo>
                  <a:lnTo>
                    <a:pt x="4558" y="1283"/>
                  </a:lnTo>
                  <a:lnTo>
                    <a:pt x="4590" y="1407"/>
                  </a:lnTo>
                  <a:lnTo>
                    <a:pt x="4616" y="1535"/>
                  </a:lnTo>
                  <a:lnTo>
                    <a:pt x="4634" y="1665"/>
                  </a:lnTo>
                  <a:lnTo>
                    <a:pt x="4645" y="1797"/>
                  </a:lnTo>
                  <a:lnTo>
                    <a:pt x="4649" y="1931"/>
                  </a:lnTo>
                  <a:lnTo>
                    <a:pt x="4645" y="2073"/>
                  </a:lnTo>
                  <a:lnTo>
                    <a:pt x="4633" y="2212"/>
                  </a:lnTo>
                  <a:lnTo>
                    <a:pt x="4611" y="2349"/>
                  </a:lnTo>
                  <a:lnTo>
                    <a:pt x="4583" y="2483"/>
                  </a:lnTo>
                  <a:lnTo>
                    <a:pt x="4547" y="2614"/>
                  </a:lnTo>
                  <a:lnTo>
                    <a:pt x="4504" y="2743"/>
                  </a:lnTo>
                  <a:lnTo>
                    <a:pt x="4454" y="2867"/>
                  </a:lnTo>
                  <a:lnTo>
                    <a:pt x="4396" y="2988"/>
                  </a:lnTo>
                  <a:lnTo>
                    <a:pt x="4331" y="3105"/>
                  </a:lnTo>
                  <a:lnTo>
                    <a:pt x="4261" y="3218"/>
                  </a:lnTo>
                  <a:lnTo>
                    <a:pt x="4184" y="3327"/>
                  </a:lnTo>
                  <a:lnTo>
                    <a:pt x="4101" y="3430"/>
                  </a:lnTo>
                  <a:lnTo>
                    <a:pt x="4014" y="3528"/>
                  </a:lnTo>
                  <a:lnTo>
                    <a:pt x="3921" y="3623"/>
                  </a:lnTo>
                  <a:lnTo>
                    <a:pt x="3821" y="3710"/>
                  </a:lnTo>
                  <a:lnTo>
                    <a:pt x="3718" y="3793"/>
                  </a:lnTo>
                  <a:lnTo>
                    <a:pt x="3610" y="3870"/>
                  </a:lnTo>
                  <a:lnTo>
                    <a:pt x="3497" y="3940"/>
                  </a:lnTo>
                  <a:lnTo>
                    <a:pt x="3380" y="4005"/>
                  </a:lnTo>
                  <a:lnTo>
                    <a:pt x="3259" y="4062"/>
                  </a:lnTo>
                  <a:lnTo>
                    <a:pt x="3135" y="4112"/>
                  </a:lnTo>
                  <a:lnTo>
                    <a:pt x="3007" y="4156"/>
                  </a:lnTo>
                  <a:lnTo>
                    <a:pt x="2876" y="4193"/>
                  </a:lnTo>
                  <a:lnTo>
                    <a:pt x="2742" y="4221"/>
                  </a:lnTo>
                  <a:lnTo>
                    <a:pt x="2605" y="4242"/>
                  </a:lnTo>
                  <a:lnTo>
                    <a:pt x="2466" y="4255"/>
                  </a:lnTo>
                  <a:lnTo>
                    <a:pt x="2323" y="4259"/>
                  </a:lnTo>
                  <a:lnTo>
                    <a:pt x="2184" y="4255"/>
                  </a:lnTo>
                  <a:lnTo>
                    <a:pt x="2044" y="4242"/>
                  </a:lnTo>
                  <a:lnTo>
                    <a:pt x="1908" y="4221"/>
                  </a:lnTo>
                  <a:lnTo>
                    <a:pt x="1774" y="4193"/>
                  </a:lnTo>
                  <a:lnTo>
                    <a:pt x="1643" y="4156"/>
                  </a:lnTo>
                  <a:lnTo>
                    <a:pt x="1515" y="4112"/>
                  </a:lnTo>
                  <a:lnTo>
                    <a:pt x="1391" y="4062"/>
                  </a:lnTo>
                  <a:lnTo>
                    <a:pt x="1269" y="4005"/>
                  </a:lnTo>
                  <a:lnTo>
                    <a:pt x="1152" y="3940"/>
                  </a:lnTo>
                  <a:lnTo>
                    <a:pt x="1040" y="3870"/>
                  </a:lnTo>
                  <a:lnTo>
                    <a:pt x="931" y="3793"/>
                  </a:lnTo>
                  <a:lnTo>
                    <a:pt x="828" y="3710"/>
                  </a:lnTo>
                  <a:lnTo>
                    <a:pt x="728" y="3623"/>
                  </a:lnTo>
                  <a:lnTo>
                    <a:pt x="635" y="3528"/>
                  </a:lnTo>
                  <a:lnTo>
                    <a:pt x="548" y="3430"/>
                  </a:lnTo>
                  <a:lnTo>
                    <a:pt x="465" y="3327"/>
                  </a:lnTo>
                  <a:lnTo>
                    <a:pt x="389" y="3218"/>
                  </a:lnTo>
                  <a:lnTo>
                    <a:pt x="318" y="3105"/>
                  </a:lnTo>
                  <a:lnTo>
                    <a:pt x="254" y="2988"/>
                  </a:lnTo>
                  <a:lnTo>
                    <a:pt x="196" y="2867"/>
                  </a:lnTo>
                  <a:lnTo>
                    <a:pt x="145" y="2743"/>
                  </a:lnTo>
                  <a:lnTo>
                    <a:pt x="103" y="2614"/>
                  </a:lnTo>
                  <a:lnTo>
                    <a:pt x="66" y="2483"/>
                  </a:lnTo>
                  <a:lnTo>
                    <a:pt x="38" y="2349"/>
                  </a:lnTo>
                  <a:lnTo>
                    <a:pt x="17" y="2212"/>
                  </a:lnTo>
                  <a:lnTo>
                    <a:pt x="4" y="2073"/>
                  </a:lnTo>
                  <a:lnTo>
                    <a:pt x="0" y="1931"/>
                  </a:lnTo>
                  <a:lnTo>
                    <a:pt x="4" y="1790"/>
                  </a:lnTo>
                  <a:lnTo>
                    <a:pt x="17" y="1652"/>
                  </a:lnTo>
                  <a:lnTo>
                    <a:pt x="37" y="1517"/>
                  </a:lnTo>
                  <a:lnTo>
                    <a:pt x="65" y="1383"/>
                  </a:lnTo>
                  <a:lnTo>
                    <a:pt x="101" y="1253"/>
                  </a:lnTo>
                  <a:lnTo>
                    <a:pt x="144" y="1125"/>
                  </a:lnTo>
                  <a:lnTo>
                    <a:pt x="193" y="1000"/>
                  </a:lnTo>
                  <a:lnTo>
                    <a:pt x="251" y="881"/>
                  </a:lnTo>
                  <a:lnTo>
                    <a:pt x="314" y="765"/>
                  </a:lnTo>
                  <a:lnTo>
                    <a:pt x="383" y="652"/>
                  </a:lnTo>
                  <a:lnTo>
                    <a:pt x="459" y="543"/>
                  </a:lnTo>
                  <a:lnTo>
                    <a:pt x="541" y="440"/>
                  </a:lnTo>
                  <a:lnTo>
                    <a:pt x="627" y="342"/>
                  </a:lnTo>
                  <a:lnTo>
                    <a:pt x="720" y="249"/>
                  </a:lnTo>
                  <a:lnTo>
                    <a:pt x="817" y="161"/>
                  </a:lnTo>
                  <a:lnTo>
                    <a:pt x="920" y="78"/>
                  </a:lnTo>
                  <a:lnTo>
                    <a:pt x="1027" y="0"/>
                  </a:lnTo>
                  <a:close/>
                </a:path>
              </a:pathLst>
            </a:custGeom>
            <a:solidFill>
              <a:srgbClr val="002060"/>
            </a:solidFill>
            <a:ln w="0">
              <a:noFill/>
              <a:prstDash val="solid"/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en-US" sz="1350" b="1"/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3636666" y="2805592"/>
            <a:ext cx="1939742" cy="1911916"/>
            <a:chOff x="3527770" y="2064456"/>
            <a:chExt cx="2088463" cy="2050724"/>
          </a:xfrm>
          <a:solidFill>
            <a:schemeClr val="bg1"/>
          </a:solidFill>
        </p:grpSpPr>
        <p:sp>
          <p:nvSpPr>
            <p:cNvPr id="53" name="Freeform 12"/>
            <p:cNvSpPr>
              <a:spLocks noEditPoints="1"/>
            </p:cNvSpPr>
            <p:nvPr/>
          </p:nvSpPr>
          <p:spPr bwMode="auto">
            <a:xfrm>
              <a:off x="3567663" y="2064456"/>
              <a:ext cx="2008676" cy="2009752"/>
            </a:xfrm>
            <a:custGeom>
              <a:avLst/>
              <a:gdLst>
                <a:gd name="T0" fmla="*/ 1496 w 3725"/>
                <a:gd name="T1" fmla="*/ 79 h 3728"/>
                <a:gd name="T2" fmla="*/ 1047 w 3725"/>
                <a:gd name="T3" fmla="*/ 234 h 3728"/>
                <a:gd name="T4" fmla="*/ 661 w 3725"/>
                <a:gd name="T5" fmla="*/ 496 h 3728"/>
                <a:gd name="T6" fmla="*/ 354 w 3725"/>
                <a:gd name="T7" fmla="*/ 846 h 3728"/>
                <a:gd name="T8" fmla="*/ 142 w 3725"/>
                <a:gd name="T9" fmla="*/ 1266 h 3728"/>
                <a:gd name="T10" fmla="*/ 45 w 3725"/>
                <a:gd name="T11" fmla="*/ 1739 h 3728"/>
                <a:gd name="T12" fmla="*/ 79 w 3725"/>
                <a:gd name="T13" fmla="*/ 2231 h 3728"/>
                <a:gd name="T14" fmla="*/ 234 w 3725"/>
                <a:gd name="T15" fmla="*/ 2680 h 3728"/>
                <a:gd name="T16" fmla="*/ 496 w 3725"/>
                <a:gd name="T17" fmla="*/ 3068 h 3728"/>
                <a:gd name="T18" fmla="*/ 845 w 3725"/>
                <a:gd name="T19" fmla="*/ 3375 h 3728"/>
                <a:gd name="T20" fmla="*/ 1265 w 3725"/>
                <a:gd name="T21" fmla="*/ 3587 h 3728"/>
                <a:gd name="T22" fmla="*/ 1739 w 3725"/>
                <a:gd name="T23" fmla="*/ 3683 h 3728"/>
                <a:gd name="T24" fmla="*/ 2229 w 3725"/>
                <a:gd name="T25" fmla="*/ 3650 h 3728"/>
                <a:gd name="T26" fmla="*/ 2678 w 3725"/>
                <a:gd name="T27" fmla="*/ 3494 h 3728"/>
                <a:gd name="T28" fmla="*/ 3065 w 3725"/>
                <a:gd name="T29" fmla="*/ 3233 h 3728"/>
                <a:gd name="T30" fmla="*/ 3372 w 3725"/>
                <a:gd name="T31" fmla="*/ 2883 h 3728"/>
                <a:gd name="T32" fmla="*/ 3583 w 3725"/>
                <a:gd name="T33" fmla="*/ 2463 h 3728"/>
                <a:gd name="T34" fmla="*/ 3680 w 3725"/>
                <a:gd name="T35" fmla="*/ 1989 h 3728"/>
                <a:gd name="T36" fmla="*/ 3646 w 3725"/>
                <a:gd name="T37" fmla="*/ 1498 h 3728"/>
                <a:gd name="T38" fmla="*/ 3491 w 3725"/>
                <a:gd name="T39" fmla="*/ 1048 h 3728"/>
                <a:gd name="T40" fmla="*/ 3229 w 3725"/>
                <a:gd name="T41" fmla="*/ 661 h 3728"/>
                <a:gd name="T42" fmla="*/ 2880 w 3725"/>
                <a:gd name="T43" fmla="*/ 352 h 3728"/>
                <a:gd name="T44" fmla="*/ 2460 w 3725"/>
                <a:gd name="T45" fmla="*/ 142 h 3728"/>
                <a:gd name="T46" fmla="*/ 1987 w 3725"/>
                <a:gd name="T47" fmla="*/ 45 h 3728"/>
                <a:gd name="T48" fmla="*/ 2115 w 3725"/>
                <a:gd name="T49" fmla="*/ 16 h 3728"/>
                <a:gd name="T50" fmla="*/ 2587 w 3725"/>
                <a:gd name="T51" fmla="*/ 146 h 3728"/>
                <a:gd name="T52" fmla="*/ 3000 w 3725"/>
                <a:gd name="T53" fmla="*/ 389 h 3728"/>
                <a:gd name="T54" fmla="*/ 3336 w 3725"/>
                <a:gd name="T55" fmla="*/ 726 h 3728"/>
                <a:gd name="T56" fmla="*/ 3579 w 3725"/>
                <a:gd name="T57" fmla="*/ 1139 h 3728"/>
                <a:gd name="T58" fmla="*/ 3708 w 3725"/>
                <a:gd name="T59" fmla="*/ 1612 h 3728"/>
                <a:gd name="T60" fmla="*/ 3708 w 3725"/>
                <a:gd name="T61" fmla="*/ 2117 h 3728"/>
                <a:gd name="T62" fmla="*/ 3579 w 3725"/>
                <a:gd name="T63" fmla="*/ 2590 h 3728"/>
                <a:gd name="T64" fmla="*/ 3336 w 3725"/>
                <a:gd name="T65" fmla="*/ 3003 h 3728"/>
                <a:gd name="T66" fmla="*/ 3000 w 3725"/>
                <a:gd name="T67" fmla="*/ 3340 h 3728"/>
                <a:gd name="T68" fmla="*/ 2587 w 3725"/>
                <a:gd name="T69" fmla="*/ 3581 h 3728"/>
                <a:gd name="T70" fmla="*/ 2115 w 3725"/>
                <a:gd name="T71" fmla="*/ 3711 h 3728"/>
                <a:gd name="T72" fmla="*/ 1611 w 3725"/>
                <a:gd name="T73" fmla="*/ 3711 h 3728"/>
                <a:gd name="T74" fmla="*/ 1139 w 3725"/>
                <a:gd name="T75" fmla="*/ 3581 h 3728"/>
                <a:gd name="T76" fmla="*/ 726 w 3725"/>
                <a:gd name="T77" fmla="*/ 3340 h 3728"/>
                <a:gd name="T78" fmla="*/ 389 w 3725"/>
                <a:gd name="T79" fmla="*/ 3003 h 3728"/>
                <a:gd name="T80" fmla="*/ 147 w 3725"/>
                <a:gd name="T81" fmla="*/ 2590 h 3728"/>
                <a:gd name="T82" fmla="*/ 17 w 3725"/>
                <a:gd name="T83" fmla="*/ 2117 h 3728"/>
                <a:gd name="T84" fmla="*/ 17 w 3725"/>
                <a:gd name="T85" fmla="*/ 1612 h 3728"/>
                <a:gd name="T86" fmla="*/ 147 w 3725"/>
                <a:gd name="T87" fmla="*/ 1139 h 3728"/>
                <a:gd name="T88" fmla="*/ 389 w 3725"/>
                <a:gd name="T89" fmla="*/ 726 h 3728"/>
                <a:gd name="T90" fmla="*/ 726 w 3725"/>
                <a:gd name="T91" fmla="*/ 389 h 3728"/>
                <a:gd name="T92" fmla="*/ 1139 w 3725"/>
                <a:gd name="T93" fmla="*/ 146 h 3728"/>
                <a:gd name="T94" fmla="*/ 1611 w 3725"/>
                <a:gd name="T95" fmla="*/ 16 h 3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725" h="3728">
                  <a:moveTo>
                    <a:pt x="1861" y="40"/>
                  </a:moveTo>
                  <a:lnTo>
                    <a:pt x="1739" y="45"/>
                  </a:lnTo>
                  <a:lnTo>
                    <a:pt x="1616" y="57"/>
                  </a:lnTo>
                  <a:lnTo>
                    <a:pt x="1496" y="79"/>
                  </a:lnTo>
                  <a:lnTo>
                    <a:pt x="1379" y="105"/>
                  </a:lnTo>
                  <a:lnTo>
                    <a:pt x="1265" y="142"/>
                  </a:lnTo>
                  <a:lnTo>
                    <a:pt x="1154" y="184"/>
                  </a:lnTo>
                  <a:lnTo>
                    <a:pt x="1047" y="234"/>
                  </a:lnTo>
                  <a:lnTo>
                    <a:pt x="944" y="290"/>
                  </a:lnTo>
                  <a:lnTo>
                    <a:pt x="845" y="352"/>
                  </a:lnTo>
                  <a:lnTo>
                    <a:pt x="751" y="421"/>
                  </a:lnTo>
                  <a:lnTo>
                    <a:pt x="661" y="496"/>
                  </a:lnTo>
                  <a:lnTo>
                    <a:pt x="575" y="575"/>
                  </a:lnTo>
                  <a:lnTo>
                    <a:pt x="496" y="661"/>
                  </a:lnTo>
                  <a:lnTo>
                    <a:pt x="421" y="750"/>
                  </a:lnTo>
                  <a:lnTo>
                    <a:pt x="354" y="846"/>
                  </a:lnTo>
                  <a:lnTo>
                    <a:pt x="290" y="945"/>
                  </a:lnTo>
                  <a:lnTo>
                    <a:pt x="234" y="1048"/>
                  </a:lnTo>
                  <a:lnTo>
                    <a:pt x="185" y="1155"/>
                  </a:lnTo>
                  <a:lnTo>
                    <a:pt x="142" y="1266"/>
                  </a:lnTo>
                  <a:lnTo>
                    <a:pt x="107" y="1381"/>
                  </a:lnTo>
                  <a:lnTo>
                    <a:pt x="79" y="1498"/>
                  </a:lnTo>
                  <a:lnTo>
                    <a:pt x="58" y="1618"/>
                  </a:lnTo>
                  <a:lnTo>
                    <a:pt x="45" y="1739"/>
                  </a:lnTo>
                  <a:lnTo>
                    <a:pt x="41" y="1864"/>
                  </a:lnTo>
                  <a:lnTo>
                    <a:pt x="45" y="1989"/>
                  </a:lnTo>
                  <a:lnTo>
                    <a:pt x="58" y="2111"/>
                  </a:lnTo>
                  <a:lnTo>
                    <a:pt x="79" y="2231"/>
                  </a:lnTo>
                  <a:lnTo>
                    <a:pt x="107" y="2348"/>
                  </a:lnTo>
                  <a:lnTo>
                    <a:pt x="142" y="2463"/>
                  </a:lnTo>
                  <a:lnTo>
                    <a:pt x="185" y="2573"/>
                  </a:lnTo>
                  <a:lnTo>
                    <a:pt x="234" y="2680"/>
                  </a:lnTo>
                  <a:lnTo>
                    <a:pt x="290" y="2784"/>
                  </a:lnTo>
                  <a:lnTo>
                    <a:pt x="354" y="2883"/>
                  </a:lnTo>
                  <a:lnTo>
                    <a:pt x="421" y="2977"/>
                  </a:lnTo>
                  <a:lnTo>
                    <a:pt x="496" y="3068"/>
                  </a:lnTo>
                  <a:lnTo>
                    <a:pt x="575" y="3152"/>
                  </a:lnTo>
                  <a:lnTo>
                    <a:pt x="661" y="3233"/>
                  </a:lnTo>
                  <a:lnTo>
                    <a:pt x="751" y="3308"/>
                  </a:lnTo>
                  <a:lnTo>
                    <a:pt x="845" y="3375"/>
                  </a:lnTo>
                  <a:lnTo>
                    <a:pt x="944" y="3439"/>
                  </a:lnTo>
                  <a:lnTo>
                    <a:pt x="1047" y="3494"/>
                  </a:lnTo>
                  <a:lnTo>
                    <a:pt x="1154" y="3545"/>
                  </a:lnTo>
                  <a:lnTo>
                    <a:pt x="1265" y="3587"/>
                  </a:lnTo>
                  <a:lnTo>
                    <a:pt x="1379" y="3622"/>
                  </a:lnTo>
                  <a:lnTo>
                    <a:pt x="1496" y="3650"/>
                  </a:lnTo>
                  <a:lnTo>
                    <a:pt x="1616" y="3670"/>
                  </a:lnTo>
                  <a:lnTo>
                    <a:pt x="1739" y="3683"/>
                  </a:lnTo>
                  <a:lnTo>
                    <a:pt x="1861" y="3687"/>
                  </a:lnTo>
                  <a:lnTo>
                    <a:pt x="1987" y="3683"/>
                  </a:lnTo>
                  <a:lnTo>
                    <a:pt x="2109" y="3670"/>
                  </a:lnTo>
                  <a:lnTo>
                    <a:pt x="2229" y="3650"/>
                  </a:lnTo>
                  <a:lnTo>
                    <a:pt x="2346" y="3622"/>
                  </a:lnTo>
                  <a:lnTo>
                    <a:pt x="2460" y="3587"/>
                  </a:lnTo>
                  <a:lnTo>
                    <a:pt x="2571" y="3545"/>
                  </a:lnTo>
                  <a:lnTo>
                    <a:pt x="2678" y="3494"/>
                  </a:lnTo>
                  <a:lnTo>
                    <a:pt x="2781" y="3439"/>
                  </a:lnTo>
                  <a:lnTo>
                    <a:pt x="2880" y="3375"/>
                  </a:lnTo>
                  <a:lnTo>
                    <a:pt x="2974" y="3308"/>
                  </a:lnTo>
                  <a:lnTo>
                    <a:pt x="3065" y="3233"/>
                  </a:lnTo>
                  <a:lnTo>
                    <a:pt x="3150" y="3152"/>
                  </a:lnTo>
                  <a:lnTo>
                    <a:pt x="3229" y="3068"/>
                  </a:lnTo>
                  <a:lnTo>
                    <a:pt x="3304" y="2977"/>
                  </a:lnTo>
                  <a:lnTo>
                    <a:pt x="3372" y="2883"/>
                  </a:lnTo>
                  <a:lnTo>
                    <a:pt x="3435" y="2784"/>
                  </a:lnTo>
                  <a:lnTo>
                    <a:pt x="3491" y="2680"/>
                  </a:lnTo>
                  <a:lnTo>
                    <a:pt x="3541" y="2573"/>
                  </a:lnTo>
                  <a:lnTo>
                    <a:pt x="3583" y="2463"/>
                  </a:lnTo>
                  <a:lnTo>
                    <a:pt x="3618" y="2348"/>
                  </a:lnTo>
                  <a:lnTo>
                    <a:pt x="3646" y="2231"/>
                  </a:lnTo>
                  <a:lnTo>
                    <a:pt x="3668" y="2111"/>
                  </a:lnTo>
                  <a:lnTo>
                    <a:pt x="3680" y="1989"/>
                  </a:lnTo>
                  <a:lnTo>
                    <a:pt x="3684" y="1864"/>
                  </a:lnTo>
                  <a:lnTo>
                    <a:pt x="3680" y="1739"/>
                  </a:lnTo>
                  <a:lnTo>
                    <a:pt x="3668" y="1618"/>
                  </a:lnTo>
                  <a:lnTo>
                    <a:pt x="3646" y="1498"/>
                  </a:lnTo>
                  <a:lnTo>
                    <a:pt x="3618" y="1381"/>
                  </a:lnTo>
                  <a:lnTo>
                    <a:pt x="3583" y="1266"/>
                  </a:lnTo>
                  <a:lnTo>
                    <a:pt x="3541" y="1155"/>
                  </a:lnTo>
                  <a:lnTo>
                    <a:pt x="3491" y="1048"/>
                  </a:lnTo>
                  <a:lnTo>
                    <a:pt x="3435" y="945"/>
                  </a:lnTo>
                  <a:lnTo>
                    <a:pt x="3372" y="846"/>
                  </a:lnTo>
                  <a:lnTo>
                    <a:pt x="3304" y="750"/>
                  </a:lnTo>
                  <a:lnTo>
                    <a:pt x="3229" y="661"/>
                  </a:lnTo>
                  <a:lnTo>
                    <a:pt x="3150" y="575"/>
                  </a:lnTo>
                  <a:lnTo>
                    <a:pt x="3065" y="496"/>
                  </a:lnTo>
                  <a:lnTo>
                    <a:pt x="2974" y="421"/>
                  </a:lnTo>
                  <a:lnTo>
                    <a:pt x="2880" y="352"/>
                  </a:lnTo>
                  <a:lnTo>
                    <a:pt x="2781" y="290"/>
                  </a:lnTo>
                  <a:lnTo>
                    <a:pt x="2678" y="234"/>
                  </a:lnTo>
                  <a:lnTo>
                    <a:pt x="2571" y="184"/>
                  </a:lnTo>
                  <a:lnTo>
                    <a:pt x="2460" y="142"/>
                  </a:lnTo>
                  <a:lnTo>
                    <a:pt x="2346" y="105"/>
                  </a:lnTo>
                  <a:lnTo>
                    <a:pt x="2229" y="79"/>
                  </a:lnTo>
                  <a:lnTo>
                    <a:pt x="2109" y="57"/>
                  </a:lnTo>
                  <a:lnTo>
                    <a:pt x="1987" y="45"/>
                  </a:lnTo>
                  <a:lnTo>
                    <a:pt x="1861" y="40"/>
                  </a:lnTo>
                  <a:close/>
                  <a:moveTo>
                    <a:pt x="1861" y="0"/>
                  </a:moveTo>
                  <a:lnTo>
                    <a:pt x="1990" y="4"/>
                  </a:lnTo>
                  <a:lnTo>
                    <a:pt x="2115" y="16"/>
                  </a:lnTo>
                  <a:lnTo>
                    <a:pt x="2237" y="38"/>
                  </a:lnTo>
                  <a:lnTo>
                    <a:pt x="2357" y="66"/>
                  </a:lnTo>
                  <a:lnTo>
                    <a:pt x="2474" y="103"/>
                  </a:lnTo>
                  <a:lnTo>
                    <a:pt x="2587" y="146"/>
                  </a:lnTo>
                  <a:lnTo>
                    <a:pt x="2697" y="197"/>
                  </a:lnTo>
                  <a:lnTo>
                    <a:pt x="2802" y="255"/>
                  </a:lnTo>
                  <a:lnTo>
                    <a:pt x="2902" y="318"/>
                  </a:lnTo>
                  <a:lnTo>
                    <a:pt x="3000" y="389"/>
                  </a:lnTo>
                  <a:lnTo>
                    <a:pt x="3091" y="465"/>
                  </a:lnTo>
                  <a:lnTo>
                    <a:pt x="3179" y="547"/>
                  </a:lnTo>
                  <a:lnTo>
                    <a:pt x="3260" y="633"/>
                  </a:lnTo>
                  <a:lnTo>
                    <a:pt x="3336" y="726"/>
                  </a:lnTo>
                  <a:lnTo>
                    <a:pt x="3407" y="822"/>
                  </a:lnTo>
                  <a:lnTo>
                    <a:pt x="3470" y="924"/>
                  </a:lnTo>
                  <a:lnTo>
                    <a:pt x="3528" y="1029"/>
                  </a:lnTo>
                  <a:lnTo>
                    <a:pt x="3579" y="1139"/>
                  </a:lnTo>
                  <a:lnTo>
                    <a:pt x="3622" y="1252"/>
                  </a:lnTo>
                  <a:lnTo>
                    <a:pt x="3658" y="1369"/>
                  </a:lnTo>
                  <a:lnTo>
                    <a:pt x="3687" y="1489"/>
                  </a:lnTo>
                  <a:lnTo>
                    <a:pt x="3708" y="1612"/>
                  </a:lnTo>
                  <a:lnTo>
                    <a:pt x="3721" y="1736"/>
                  </a:lnTo>
                  <a:lnTo>
                    <a:pt x="3725" y="1864"/>
                  </a:lnTo>
                  <a:lnTo>
                    <a:pt x="3721" y="1991"/>
                  </a:lnTo>
                  <a:lnTo>
                    <a:pt x="3708" y="2117"/>
                  </a:lnTo>
                  <a:lnTo>
                    <a:pt x="3687" y="2240"/>
                  </a:lnTo>
                  <a:lnTo>
                    <a:pt x="3658" y="2360"/>
                  </a:lnTo>
                  <a:lnTo>
                    <a:pt x="3622" y="2475"/>
                  </a:lnTo>
                  <a:lnTo>
                    <a:pt x="3579" y="2590"/>
                  </a:lnTo>
                  <a:lnTo>
                    <a:pt x="3528" y="2698"/>
                  </a:lnTo>
                  <a:lnTo>
                    <a:pt x="3470" y="2804"/>
                  </a:lnTo>
                  <a:lnTo>
                    <a:pt x="3407" y="2905"/>
                  </a:lnTo>
                  <a:lnTo>
                    <a:pt x="3336" y="3003"/>
                  </a:lnTo>
                  <a:lnTo>
                    <a:pt x="3260" y="3095"/>
                  </a:lnTo>
                  <a:lnTo>
                    <a:pt x="3179" y="3182"/>
                  </a:lnTo>
                  <a:lnTo>
                    <a:pt x="3091" y="3264"/>
                  </a:lnTo>
                  <a:lnTo>
                    <a:pt x="3000" y="3340"/>
                  </a:lnTo>
                  <a:lnTo>
                    <a:pt x="2902" y="3409"/>
                  </a:lnTo>
                  <a:lnTo>
                    <a:pt x="2802" y="3474"/>
                  </a:lnTo>
                  <a:lnTo>
                    <a:pt x="2697" y="3530"/>
                  </a:lnTo>
                  <a:lnTo>
                    <a:pt x="2587" y="3581"/>
                  </a:lnTo>
                  <a:lnTo>
                    <a:pt x="2474" y="3625"/>
                  </a:lnTo>
                  <a:lnTo>
                    <a:pt x="2357" y="3662"/>
                  </a:lnTo>
                  <a:lnTo>
                    <a:pt x="2237" y="3690"/>
                  </a:lnTo>
                  <a:lnTo>
                    <a:pt x="2115" y="3711"/>
                  </a:lnTo>
                  <a:lnTo>
                    <a:pt x="1990" y="3724"/>
                  </a:lnTo>
                  <a:lnTo>
                    <a:pt x="1861" y="3728"/>
                  </a:lnTo>
                  <a:lnTo>
                    <a:pt x="1736" y="3724"/>
                  </a:lnTo>
                  <a:lnTo>
                    <a:pt x="1611" y="3711"/>
                  </a:lnTo>
                  <a:lnTo>
                    <a:pt x="1488" y="3690"/>
                  </a:lnTo>
                  <a:lnTo>
                    <a:pt x="1368" y="3662"/>
                  </a:lnTo>
                  <a:lnTo>
                    <a:pt x="1251" y="3625"/>
                  </a:lnTo>
                  <a:lnTo>
                    <a:pt x="1139" y="3581"/>
                  </a:lnTo>
                  <a:lnTo>
                    <a:pt x="1029" y="3530"/>
                  </a:lnTo>
                  <a:lnTo>
                    <a:pt x="923" y="3474"/>
                  </a:lnTo>
                  <a:lnTo>
                    <a:pt x="823" y="3409"/>
                  </a:lnTo>
                  <a:lnTo>
                    <a:pt x="726" y="3340"/>
                  </a:lnTo>
                  <a:lnTo>
                    <a:pt x="634" y="3264"/>
                  </a:lnTo>
                  <a:lnTo>
                    <a:pt x="547" y="3182"/>
                  </a:lnTo>
                  <a:lnTo>
                    <a:pt x="465" y="3095"/>
                  </a:lnTo>
                  <a:lnTo>
                    <a:pt x="389" y="3003"/>
                  </a:lnTo>
                  <a:lnTo>
                    <a:pt x="319" y="2905"/>
                  </a:lnTo>
                  <a:lnTo>
                    <a:pt x="255" y="2804"/>
                  </a:lnTo>
                  <a:lnTo>
                    <a:pt x="197" y="2698"/>
                  </a:lnTo>
                  <a:lnTo>
                    <a:pt x="147" y="2590"/>
                  </a:lnTo>
                  <a:lnTo>
                    <a:pt x="103" y="2475"/>
                  </a:lnTo>
                  <a:lnTo>
                    <a:pt x="68" y="2360"/>
                  </a:lnTo>
                  <a:lnTo>
                    <a:pt x="38" y="2240"/>
                  </a:lnTo>
                  <a:lnTo>
                    <a:pt x="17" y="2117"/>
                  </a:lnTo>
                  <a:lnTo>
                    <a:pt x="4" y="1991"/>
                  </a:lnTo>
                  <a:lnTo>
                    <a:pt x="0" y="1864"/>
                  </a:lnTo>
                  <a:lnTo>
                    <a:pt x="4" y="1736"/>
                  </a:lnTo>
                  <a:lnTo>
                    <a:pt x="17" y="1612"/>
                  </a:lnTo>
                  <a:lnTo>
                    <a:pt x="38" y="1489"/>
                  </a:lnTo>
                  <a:lnTo>
                    <a:pt x="68" y="1369"/>
                  </a:lnTo>
                  <a:lnTo>
                    <a:pt x="103" y="1252"/>
                  </a:lnTo>
                  <a:lnTo>
                    <a:pt x="147" y="1139"/>
                  </a:lnTo>
                  <a:lnTo>
                    <a:pt x="197" y="1029"/>
                  </a:lnTo>
                  <a:lnTo>
                    <a:pt x="255" y="924"/>
                  </a:lnTo>
                  <a:lnTo>
                    <a:pt x="319" y="822"/>
                  </a:lnTo>
                  <a:lnTo>
                    <a:pt x="389" y="726"/>
                  </a:lnTo>
                  <a:lnTo>
                    <a:pt x="465" y="633"/>
                  </a:lnTo>
                  <a:lnTo>
                    <a:pt x="547" y="547"/>
                  </a:lnTo>
                  <a:lnTo>
                    <a:pt x="634" y="465"/>
                  </a:lnTo>
                  <a:lnTo>
                    <a:pt x="726" y="389"/>
                  </a:lnTo>
                  <a:lnTo>
                    <a:pt x="823" y="318"/>
                  </a:lnTo>
                  <a:lnTo>
                    <a:pt x="923" y="255"/>
                  </a:lnTo>
                  <a:lnTo>
                    <a:pt x="1029" y="197"/>
                  </a:lnTo>
                  <a:lnTo>
                    <a:pt x="1139" y="146"/>
                  </a:lnTo>
                  <a:lnTo>
                    <a:pt x="1251" y="103"/>
                  </a:lnTo>
                  <a:lnTo>
                    <a:pt x="1368" y="66"/>
                  </a:lnTo>
                  <a:lnTo>
                    <a:pt x="1488" y="38"/>
                  </a:lnTo>
                  <a:lnTo>
                    <a:pt x="1611" y="16"/>
                  </a:lnTo>
                  <a:lnTo>
                    <a:pt x="1736" y="4"/>
                  </a:lnTo>
                  <a:lnTo>
                    <a:pt x="186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en-US" sz="1350" b="1"/>
            </a:p>
          </p:txBody>
        </p:sp>
        <p:sp>
          <p:nvSpPr>
            <p:cNvPr id="54" name="Freeform 13"/>
            <p:cNvSpPr/>
            <p:nvPr/>
          </p:nvSpPr>
          <p:spPr bwMode="auto">
            <a:xfrm>
              <a:off x="3527770" y="2658541"/>
              <a:ext cx="2088463" cy="1456639"/>
            </a:xfrm>
            <a:custGeom>
              <a:avLst/>
              <a:gdLst>
                <a:gd name="T0" fmla="*/ 325 w 3875"/>
                <a:gd name="T1" fmla="*/ 95 h 2703"/>
                <a:gd name="T2" fmla="*/ 253 w 3875"/>
                <a:gd name="T3" fmla="*/ 306 h 2703"/>
                <a:gd name="T4" fmla="*/ 208 w 3875"/>
                <a:gd name="T5" fmla="*/ 531 h 2703"/>
                <a:gd name="T6" fmla="*/ 192 w 3875"/>
                <a:gd name="T7" fmla="*/ 763 h 2703"/>
                <a:gd name="T8" fmla="*/ 209 w 3875"/>
                <a:gd name="T9" fmla="*/ 1010 h 2703"/>
                <a:gd name="T10" fmla="*/ 260 w 3875"/>
                <a:gd name="T11" fmla="*/ 1246 h 2703"/>
                <a:gd name="T12" fmla="*/ 341 w 3875"/>
                <a:gd name="T13" fmla="*/ 1470 h 2703"/>
                <a:gd name="T14" fmla="*/ 451 w 3875"/>
                <a:gd name="T15" fmla="*/ 1678 h 2703"/>
                <a:gd name="T16" fmla="*/ 587 w 3875"/>
                <a:gd name="T17" fmla="*/ 1868 h 2703"/>
                <a:gd name="T18" fmla="*/ 746 w 3875"/>
                <a:gd name="T19" fmla="*/ 2039 h 2703"/>
                <a:gd name="T20" fmla="*/ 926 w 3875"/>
                <a:gd name="T21" fmla="*/ 2187 h 2703"/>
                <a:gd name="T22" fmla="*/ 1126 w 3875"/>
                <a:gd name="T23" fmla="*/ 2310 h 2703"/>
                <a:gd name="T24" fmla="*/ 1342 w 3875"/>
                <a:gd name="T25" fmla="*/ 2405 h 2703"/>
                <a:gd name="T26" fmla="*/ 1571 w 3875"/>
                <a:gd name="T27" fmla="*/ 2472 h 2703"/>
                <a:gd name="T28" fmla="*/ 1814 w 3875"/>
                <a:gd name="T29" fmla="*/ 2507 h 2703"/>
                <a:gd name="T30" fmla="*/ 2062 w 3875"/>
                <a:gd name="T31" fmla="*/ 2507 h 2703"/>
                <a:gd name="T32" fmla="*/ 2304 w 3875"/>
                <a:gd name="T33" fmla="*/ 2472 h 2703"/>
                <a:gd name="T34" fmla="*/ 2534 w 3875"/>
                <a:gd name="T35" fmla="*/ 2405 h 2703"/>
                <a:gd name="T36" fmla="*/ 2749 w 3875"/>
                <a:gd name="T37" fmla="*/ 2310 h 2703"/>
                <a:gd name="T38" fmla="*/ 2949 w 3875"/>
                <a:gd name="T39" fmla="*/ 2187 h 2703"/>
                <a:gd name="T40" fmla="*/ 3130 w 3875"/>
                <a:gd name="T41" fmla="*/ 2039 h 2703"/>
                <a:gd name="T42" fmla="*/ 3289 w 3875"/>
                <a:gd name="T43" fmla="*/ 1868 h 2703"/>
                <a:gd name="T44" fmla="*/ 3424 w 3875"/>
                <a:gd name="T45" fmla="*/ 1678 h 2703"/>
                <a:gd name="T46" fmla="*/ 3534 w 3875"/>
                <a:gd name="T47" fmla="*/ 1470 h 2703"/>
                <a:gd name="T48" fmla="*/ 3616 w 3875"/>
                <a:gd name="T49" fmla="*/ 1246 h 2703"/>
                <a:gd name="T50" fmla="*/ 3666 w 3875"/>
                <a:gd name="T51" fmla="*/ 1010 h 2703"/>
                <a:gd name="T52" fmla="*/ 3683 w 3875"/>
                <a:gd name="T53" fmla="*/ 763 h 2703"/>
                <a:gd name="T54" fmla="*/ 3671 w 3875"/>
                <a:gd name="T55" fmla="*/ 550 h 2703"/>
                <a:gd name="T56" fmla="*/ 3633 w 3875"/>
                <a:gd name="T57" fmla="*/ 346 h 2703"/>
                <a:gd name="T58" fmla="*/ 3844 w 3875"/>
                <a:gd name="T59" fmla="*/ 414 h 2703"/>
                <a:gd name="T60" fmla="*/ 3871 w 3875"/>
                <a:gd name="T61" fmla="*/ 645 h 2703"/>
                <a:gd name="T62" fmla="*/ 3871 w 3875"/>
                <a:gd name="T63" fmla="*/ 896 h 2703"/>
                <a:gd name="T64" fmla="*/ 3836 w 3875"/>
                <a:gd name="T65" fmla="*/ 1153 h 2703"/>
                <a:gd name="T66" fmla="*/ 3768 w 3875"/>
                <a:gd name="T67" fmla="*/ 1400 h 2703"/>
                <a:gd name="T68" fmla="*/ 3669 w 3875"/>
                <a:gd name="T69" fmla="*/ 1631 h 2703"/>
                <a:gd name="T70" fmla="*/ 3544 w 3875"/>
                <a:gd name="T71" fmla="*/ 1847 h 2703"/>
                <a:gd name="T72" fmla="*/ 3392 w 3875"/>
                <a:gd name="T73" fmla="*/ 2043 h 2703"/>
                <a:gd name="T74" fmla="*/ 3217 w 3875"/>
                <a:gd name="T75" fmla="*/ 2219 h 2703"/>
                <a:gd name="T76" fmla="*/ 3020 w 3875"/>
                <a:gd name="T77" fmla="*/ 2372 h 2703"/>
                <a:gd name="T78" fmla="*/ 2806 w 3875"/>
                <a:gd name="T79" fmla="*/ 2497 h 2703"/>
                <a:gd name="T80" fmla="*/ 2573 w 3875"/>
                <a:gd name="T81" fmla="*/ 2596 h 2703"/>
                <a:gd name="T82" fmla="*/ 2328 w 3875"/>
                <a:gd name="T83" fmla="*/ 2664 h 2703"/>
                <a:gd name="T84" fmla="*/ 2070 w 3875"/>
                <a:gd name="T85" fmla="*/ 2699 h 2703"/>
                <a:gd name="T86" fmla="*/ 1805 w 3875"/>
                <a:gd name="T87" fmla="*/ 2699 h 2703"/>
                <a:gd name="T88" fmla="*/ 1547 w 3875"/>
                <a:gd name="T89" fmla="*/ 2664 h 2703"/>
                <a:gd name="T90" fmla="*/ 1302 w 3875"/>
                <a:gd name="T91" fmla="*/ 2596 h 2703"/>
                <a:gd name="T92" fmla="*/ 1070 w 3875"/>
                <a:gd name="T93" fmla="*/ 2497 h 2703"/>
                <a:gd name="T94" fmla="*/ 856 w 3875"/>
                <a:gd name="T95" fmla="*/ 2372 h 2703"/>
                <a:gd name="T96" fmla="*/ 658 w 3875"/>
                <a:gd name="T97" fmla="*/ 2219 h 2703"/>
                <a:gd name="T98" fmla="*/ 484 w 3875"/>
                <a:gd name="T99" fmla="*/ 2043 h 2703"/>
                <a:gd name="T100" fmla="*/ 332 w 3875"/>
                <a:gd name="T101" fmla="*/ 1847 h 2703"/>
                <a:gd name="T102" fmla="*/ 206 w 3875"/>
                <a:gd name="T103" fmla="*/ 1631 h 2703"/>
                <a:gd name="T104" fmla="*/ 108 w 3875"/>
                <a:gd name="T105" fmla="*/ 1400 h 2703"/>
                <a:gd name="T106" fmla="*/ 40 w 3875"/>
                <a:gd name="T107" fmla="*/ 1153 h 2703"/>
                <a:gd name="T108" fmla="*/ 5 w 3875"/>
                <a:gd name="T109" fmla="*/ 896 h 2703"/>
                <a:gd name="T110" fmla="*/ 3 w 3875"/>
                <a:gd name="T111" fmla="*/ 648 h 2703"/>
                <a:gd name="T112" fmla="*/ 30 w 3875"/>
                <a:gd name="T113" fmla="*/ 423 h 2703"/>
                <a:gd name="T114" fmla="*/ 82 w 3875"/>
                <a:gd name="T115" fmla="*/ 206 h 2703"/>
                <a:gd name="T116" fmla="*/ 157 w 3875"/>
                <a:gd name="T117" fmla="*/ 0 h 27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875" h="2703">
                  <a:moveTo>
                    <a:pt x="157" y="0"/>
                  </a:moveTo>
                  <a:lnTo>
                    <a:pt x="325" y="95"/>
                  </a:lnTo>
                  <a:lnTo>
                    <a:pt x="285" y="199"/>
                  </a:lnTo>
                  <a:lnTo>
                    <a:pt x="253" y="306"/>
                  </a:lnTo>
                  <a:lnTo>
                    <a:pt x="226" y="418"/>
                  </a:lnTo>
                  <a:lnTo>
                    <a:pt x="208" y="531"/>
                  </a:lnTo>
                  <a:lnTo>
                    <a:pt x="196" y="646"/>
                  </a:lnTo>
                  <a:lnTo>
                    <a:pt x="192" y="763"/>
                  </a:lnTo>
                  <a:lnTo>
                    <a:pt x="196" y="888"/>
                  </a:lnTo>
                  <a:lnTo>
                    <a:pt x="209" y="1010"/>
                  </a:lnTo>
                  <a:lnTo>
                    <a:pt x="230" y="1130"/>
                  </a:lnTo>
                  <a:lnTo>
                    <a:pt x="260" y="1246"/>
                  </a:lnTo>
                  <a:lnTo>
                    <a:pt x="296" y="1360"/>
                  </a:lnTo>
                  <a:lnTo>
                    <a:pt x="341" y="1470"/>
                  </a:lnTo>
                  <a:lnTo>
                    <a:pt x="392" y="1576"/>
                  </a:lnTo>
                  <a:lnTo>
                    <a:pt x="451" y="1678"/>
                  </a:lnTo>
                  <a:lnTo>
                    <a:pt x="516" y="1776"/>
                  </a:lnTo>
                  <a:lnTo>
                    <a:pt x="587" y="1868"/>
                  </a:lnTo>
                  <a:lnTo>
                    <a:pt x="663" y="1957"/>
                  </a:lnTo>
                  <a:lnTo>
                    <a:pt x="746" y="2039"/>
                  </a:lnTo>
                  <a:lnTo>
                    <a:pt x="833" y="2116"/>
                  </a:lnTo>
                  <a:lnTo>
                    <a:pt x="926" y="2187"/>
                  </a:lnTo>
                  <a:lnTo>
                    <a:pt x="1023" y="2252"/>
                  </a:lnTo>
                  <a:lnTo>
                    <a:pt x="1126" y="2310"/>
                  </a:lnTo>
                  <a:lnTo>
                    <a:pt x="1232" y="2362"/>
                  </a:lnTo>
                  <a:lnTo>
                    <a:pt x="1342" y="2405"/>
                  </a:lnTo>
                  <a:lnTo>
                    <a:pt x="1454" y="2444"/>
                  </a:lnTo>
                  <a:lnTo>
                    <a:pt x="1571" y="2472"/>
                  </a:lnTo>
                  <a:lnTo>
                    <a:pt x="1691" y="2494"/>
                  </a:lnTo>
                  <a:lnTo>
                    <a:pt x="1814" y="2507"/>
                  </a:lnTo>
                  <a:lnTo>
                    <a:pt x="1936" y="2511"/>
                  </a:lnTo>
                  <a:lnTo>
                    <a:pt x="2062" y="2507"/>
                  </a:lnTo>
                  <a:lnTo>
                    <a:pt x="2184" y="2494"/>
                  </a:lnTo>
                  <a:lnTo>
                    <a:pt x="2304" y="2472"/>
                  </a:lnTo>
                  <a:lnTo>
                    <a:pt x="2421" y="2444"/>
                  </a:lnTo>
                  <a:lnTo>
                    <a:pt x="2534" y="2405"/>
                  </a:lnTo>
                  <a:lnTo>
                    <a:pt x="2644" y="2362"/>
                  </a:lnTo>
                  <a:lnTo>
                    <a:pt x="2749" y="2310"/>
                  </a:lnTo>
                  <a:lnTo>
                    <a:pt x="2852" y="2252"/>
                  </a:lnTo>
                  <a:lnTo>
                    <a:pt x="2949" y="2187"/>
                  </a:lnTo>
                  <a:lnTo>
                    <a:pt x="3042" y="2116"/>
                  </a:lnTo>
                  <a:lnTo>
                    <a:pt x="3130" y="2039"/>
                  </a:lnTo>
                  <a:lnTo>
                    <a:pt x="3213" y="1957"/>
                  </a:lnTo>
                  <a:lnTo>
                    <a:pt x="3289" y="1868"/>
                  </a:lnTo>
                  <a:lnTo>
                    <a:pt x="3359" y="1776"/>
                  </a:lnTo>
                  <a:lnTo>
                    <a:pt x="3424" y="1678"/>
                  </a:lnTo>
                  <a:lnTo>
                    <a:pt x="3483" y="1576"/>
                  </a:lnTo>
                  <a:lnTo>
                    <a:pt x="3534" y="1470"/>
                  </a:lnTo>
                  <a:lnTo>
                    <a:pt x="3579" y="1360"/>
                  </a:lnTo>
                  <a:lnTo>
                    <a:pt x="3616" y="1246"/>
                  </a:lnTo>
                  <a:lnTo>
                    <a:pt x="3645" y="1130"/>
                  </a:lnTo>
                  <a:lnTo>
                    <a:pt x="3666" y="1010"/>
                  </a:lnTo>
                  <a:lnTo>
                    <a:pt x="3679" y="888"/>
                  </a:lnTo>
                  <a:lnTo>
                    <a:pt x="3683" y="763"/>
                  </a:lnTo>
                  <a:lnTo>
                    <a:pt x="3681" y="656"/>
                  </a:lnTo>
                  <a:lnTo>
                    <a:pt x="3671" y="550"/>
                  </a:lnTo>
                  <a:lnTo>
                    <a:pt x="3655" y="447"/>
                  </a:lnTo>
                  <a:lnTo>
                    <a:pt x="3633" y="346"/>
                  </a:lnTo>
                  <a:lnTo>
                    <a:pt x="3820" y="302"/>
                  </a:lnTo>
                  <a:lnTo>
                    <a:pt x="3844" y="414"/>
                  </a:lnTo>
                  <a:lnTo>
                    <a:pt x="3861" y="528"/>
                  </a:lnTo>
                  <a:lnTo>
                    <a:pt x="3871" y="645"/>
                  </a:lnTo>
                  <a:lnTo>
                    <a:pt x="3875" y="763"/>
                  </a:lnTo>
                  <a:lnTo>
                    <a:pt x="3871" y="896"/>
                  </a:lnTo>
                  <a:lnTo>
                    <a:pt x="3857" y="1026"/>
                  </a:lnTo>
                  <a:lnTo>
                    <a:pt x="3836" y="1153"/>
                  </a:lnTo>
                  <a:lnTo>
                    <a:pt x="3806" y="1278"/>
                  </a:lnTo>
                  <a:lnTo>
                    <a:pt x="3768" y="1400"/>
                  </a:lnTo>
                  <a:lnTo>
                    <a:pt x="3723" y="1517"/>
                  </a:lnTo>
                  <a:lnTo>
                    <a:pt x="3669" y="1631"/>
                  </a:lnTo>
                  <a:lnTo>
                    <a:pt x="3610" y="1741"/>
                  </a:lnTo>
                  <a:lnTo>
                    <a:pt x="3544" y="1847"/>
                  </a:lnTo>
                  <a:lnTo>
                    <a:pt x="3471" y="1947"/>
                  </a:lnTo>
                  <a:lnTo>
                    <a:pt x="3392" y="2043"/>
                  </a:lnTo>
                  <a:lnTo>
                    <a:pt x="3307" y="2135"/>
                  </a:lnTo>
                  <a:lnTo>
                    <a:pt x="3217" y="2219"/>
                  </a:lnTo>
                  <a:lnTo>
                    <a:pt x="3121" y="2298"/>
                  </a:lnTo>
                  <a:lnTo>
                    <a:pt x="3020" y="2372"/>
                  </a:lnTo>
                  <a:lnTo>
                    <a:pt x="2914" y="2438"/>
                  </a:lnTo>
                  <a:lnTo>
                    <a:pt x="2806" y="2497"/>
                  </a:lnTo>
                  <a:lnTo>
                    <a:pt x="2691" y="2551"/>
                  </a:lnTo>
                  <a:lnTo>
                    <a:pt x="2573" y="2596"/>
                  </a:lnTo>
                  <a:lnTo>
                    <a:pt x="2452" y="2634"/>
                  </a:lnTo>
                  <a:lnTo>
                    <a:pt x="2328" y="2664"/>
                  </a:lnTo>
                  <a:lnTo>
                    <a:pt x="2200" y="2685"/>
                  </a:lnTo>
                  <a:lnTo>
                    <a:pt x="2070" y="2699"/>
                  </a:lnTo>
                  <a:lnTo>
                    <a:pt x="1936" y="2703"/>
                  </a:lnTo>
                  <a:lnTo>
                    <a:pt x="1805" y="2699"/>
                  </a:lnTo>
                  <a:lnTo>
                    <a:pt x="1676" y="2685"/>
                  </a:lnTo>
                  <a:lnTo>
                    <a:pt x="1547" y="2664"/>
                  </a:lnTo>
                  <a:lnTo>
                    <a:pt x="1423" y="2634"/>
                  </a:lnTo>
                  <a:lnTo>
                    <a:pt x="1302" y="2596"/>
                  </a:lnTo>
                  <a:lnTo>
                    <a:pt x="1184" y="2551"/>
                  </a:lnTo>
                  <a:lnTo>
                    <a:pt x="1070" y="2497"/>
                  </a:lnTo>
                  <a:lnTo>
                    <a:pt x="961" y="2438"/>
                  </a:lnTo>
                  <a:lnTo>
                    <a:pt x="856" y="2372"/>
                  </a:lnTo>
                  <a:lnTo>
                    <a:pt x="754" y="2298"/>
                  </a:lnTo>
                  <a:lnTo>
                    <a:pt x="658" y="2219"/>
                  </a:lnTo>
                  <a:lnTo>
                    <a:pt x="568" y="2135"/>
                  </a:lnTo>
                  <a:lnTo>
                    <a:pt x="484" y="2043"/>
                  </a:lnTo>
                  <a:lnTo>
                    <a:pt x="405" y="1947"/>
                  </a:lnTo>
                  <a:lnTo>
                    <a:pt x="332" y="1847"/>
                  </a:lnTo>
                  <a:lnTo>
                    <a:pt x="265" y="1741"/>
                  </a:lnTo>
                  <a:lnTo>
                    <a:pt x="206" y="1631"/>
                  </a:lnTo>
                  <a:lnTo>
                    <a:pt x="153" y="1517"/>
                  </a:lnTo>
                  <a:lnTo>
                    <a:pt x="108" y="1400"/>
                  </a:lnTo>
                  <a:lnTo>
                    <a:pt x="69" y="1278"/>
                  </a:lnTo>
                  <a:lnTo>
                    <a:pt x="40" y="1153"/>
                  </a:lnTo>
                  <a:lnTo>
                    <a:pt x="19" y="1026"/>
                  </a:lnTo>
                  <a:lnTo>
                    <a:pt x="5" y="896"/>
                  </a:lnTo>
                  <a:lnTo>
                    <a:pt x="0" y="763"/>
                  </a:lnTo>
                  <a:lnTo>
                    <a:pt x="3" y="648"/>
                  </a:lnTo>
                  <a:lnTo>
                    <a:pt x="13" y="535"/>
                  </a:lnTo>
                  <a:lnTo>
                    <a:pt x="30" y="423"/>
                  </a:lnTo>
                  <a:lnTo>
                    <a:pt x="53" y="313"/>
                  </a:lnTo>
                  <a:lnTo>
                    <a:pt x="82" y="206"/>
                  </a:lnTo>
                  <a:lnTo>
                    <a:pt x="116" y="102"/>
                  </a:lnTo>
                  <a:lnTo>
                    <a:pt x="15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en-US" sz="1350" b="1"/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3837951" y="3007639"/>
            <a:ext cx="1537172" cy="1507821"/>
            <a:chOff x="3744487" y="2281172"/>
            <a:chExt cx="1655029" cy="1617291"/>
          </a:xfrm>
          <a:solidFill>
            <a:srgbClr val="0070C0"/>
          </a:solidFill>
        </p:grpSpPr>
        <p:sp>
          <p:nvSpPr>
            <p:cNvPr id="56" name="Freeform 11"/>
            <p:cNvSpPr>
              <a:spLocks noEditPoints="1"/>
            </p:cNvSpPr>
            <p:nvPr/>
          </p:nvSpPr>
          <p:spPr bwMode="auto">
            <a:xfrm>
              <a:off x="3784380" y="2281172"/>
              <a:ext cx="1575242" cy="1577398"/>
            </a:xfrm>
            <a:custGeom>
              <a:avLst/>
              <a:gdLst>
                <a:gd name="T0" fmla="*/ 1241 w 2922"/>
                <a:gd name="T1" fmla="*/ 57 h 2925"/>
                <a:gd name="T2" fmla="*/ 932 w 2922"/>
                <a:gd name="T3" fmla="*/ 142 h 2925"/>
                <a:gd name="T4" fmla="*/ 656 w 2922"/>
                <a:gd name="T5" fmla="*/ 292 h 2925"/>
                <a:gd name="T6" fmla="*/ 421 w 2922"/>
                <a:gd name="T7" fmla="*/ 495 h 2925"/>
                <a:gd name="T8" fmla="*/ 235 w 2922"/>
                <a:gd name="T9" fmla="*/ 744 h 2925"/>
                <a:gd name="T10" fmla="*/ 107 w 2922"/>
                <a:gd name="T11" fmla="*/ 1034 h 2925"/>
                <a:gd name="T12" fmla="*/ 45 w 2922"/>
                <a:gd name="T13" fmla="*/ 1351 h 2925"/>
                <a:gd name="T14" fmla="*/ 57 w 2922"/>
                <a:gd name="T15" fmla="*/ 1681 h 2925"/>
                <a:gd name="T16" fmla="*/ 142 w 2922"/>
                <a:gd name="T17" fmla="*/ 1990 h 2925"/>
                <a:gd name="T18" fmla="*/ 291 w 2922"/>
                <a:gd name="T19" fmla="*/ 2267 h 2925"/>
                <a:gd name="T20" fmla="*/ 494 w 2922"/>
                <a:gd name="T21" fmla="*/ 2503 h 2925"/>
                <a:gd name="T22" fmla="*/ 745 w 2922"/>
                <a:gd name="T23" fmla="*/ 2690 h 2925"/>
                <a:gd name="T24" fmla="*/ 1032 w 2922"/>
                <a:gd name="T25" fmla="*/ 2818 h 2925"/>
                <a:gd name="T26" fmla="*/ 1349 w 2922"/>
                <a:gd name="T27" fmla="*/ 2879 h 2925"/>
                <a:gd name="T28" fmla="*/ 1680 w 2922"/>
                <a:gd name="T29" fmla="*/ 2867 h 2925"/>
                <a:gd name="T30" fmla="*/ 1989 w 2922"/>
                <a:gd name="T31" fmla="*/ 2781 h 2925"/>
                <a:gd name="T32" fmla="*/ 2265 w 2922"/>
                <a:gd name="T33" fmla="*/ 2633 h 2925"/>
                <a:gd name="T34" fmla="*/ 2500 w 2922"/>
                <a:gd name="T35" fmla="*/ 2429 h 2925"/>
                <a:gd name="T36" fmla="*/ 2686 w 2922"/>
                <a:gd name="T37" fmla="*/ 2179 h 2925"/>
                <a:gd name="T38" fmla="*/ 2815 w 2922"/>
                <a:gd name="T39" fmla="*/ 1891 h 2925"/>
                <a:gd name="T40" fmla="*/ 2877 w 2922"/>
                <a:gd name="T41" fmla="*/ 1572 h 2925"/>
                <a:gd name="T42" fmla="*/ 2864 w 2922"/>
                <a:gd name="T43" fmla="*/ 1242 h 2925"/>
                <a:gd name="T44" fmla="*/ 2779 w 2922"/>
                <a:gd name="T45" fmla="*/ 933 h 2925"/>
                <a:gd name="T46" fmla="*/ 2630 w 2922"/>
                <a:gd name="T47" fmla="*/ 657 h 2925"/>
                <a:gd name="T48" fmla="*/ 2427 w 2922"/>
                <a:gd name="T49" fmla="*/ 421 h 2925"/>
                <a:gd name="T50" fmla="*/ 2176 w 2922"/>
                <a:gd name="T51" fmla="*/ 235 h 2925"/>
                <a:gd name="T52" fmla="*/ 1889 w 2922"/>
                <a:gd name="T53" fmla="*/ 107 h 2925"/>
                <a:gd name="T54" fmla="*/ 1572 w 2922"/>
                <a:gd name="T55" fmla="*/ 45 h 2925"/>
                <a:gd name="T56" fmla="*/ 1575 w 2922"/>
                <a:gd name="T57" fmla="*/ 4 h 2925"/>
                <a:gd name="T58" fmla="*/ 1902 w 2922"/>
                <a:gd name="T59" fmla="*/ 67 h 2925"/>
                <a:gd name="T60" fmla="*/ 2198 w 2922"/>
                <a:gd name="T61" fmla="*/ 200 h 2925"/>
                <a:gd name="T62" fmla="*/ 2455 w 2922"/>
                <a:gd name="T63" fmla="*/ 392 h 2925"/>
                <a:gd name="T64" fmla="*/ 2664 w 2922"/>
                <a:gd name="T65" fmla="*/ 634 h 2925"/>
                <a:gd name="T66" fmla="*/ 2817 w 2922"/>
                <a:gd name="T67" fmla="*/ 918 h 2925"/>
                <a:gd name="T68" fmla="*/ 2905 w 2922"/>
                <a:gd name="T69" fmla="*/ 1237 h 2925"/>
                <a:gd name="T70" fmla="*/ 2918 w 2922"/>
                <a:gd name="T71" fmla="*/ 1577 h 2925"/>
                <a:gd name="T72" fmla="*/ 2854 w 2922"/>
                <a:gd name="T73" fmla="*/ 1903 h 2925"/>
                <a:gd name="T74" fmla="*/ 2722 w 2922"/>
                <a:gd name="T75" fmla="*/ 2200 h 2925"/>
                <a:gd name="T76" fmla="*/ 2530 w 2922"/>
                <a:gd name="T77" fmla="*/ 2457 h 2925"/>
                <a:gd name="T78" fmla="*/ 2288 w 2922"/>
                <a:gd name="T79" fmla="*/ 2667 h 2925"/>
                <a:gd name="T80" fmla="*/ 2003 w 2922"/>
                <a:gd name="T81" fmla="*/ 2819 h 2925"/>
                <a:gd name="T82" fmla="*/ 1686 w 2922"/>
                <a:gd name="T83" fmla="*/ 2907 h 2925"/>
                <a:gd name="T84" fmla="*/ 1347 w 2922"/>
                <a:gd name="T85" fmla="*/ 2921 h 2925"/>
                <a:gd name="T86" fmla="*/ 1020 w 2922"/>
                <a:gd name="T87" fmla="*/ 2856 h 2925"/>
                <a:gd name="T88" fmla="*/ 724 w 2922"/>
                <a:gd name="T89" fmla="*/ 2725 h 2925"/>
                <a:gd name="T90" fmla="*/ 466 w 2922"/>
                <a:gd name="T91" fmla="*/ 2533 h 2925"/>
                <a:gd name="T92" fmla="*/ 257 w 2922"/>
                <a:gd name="T93" fmla="*/ 2290 h 2925"/>
                <a:gd name="T94" fmla="*/ 104 w 2922"/>
                <a:gd name="T95" fmla="*/ 2006 h 2925"/>
                <a:gd name="T96" fmla="*/ 17 w 2922"/>
                <a:gd name="T97" fmla="*/ 1688 h 2925"/>
                <a:gd name="T98" fmla="*/ 4 w 2922"/>
                <a:gd name="T99" fmla="*/ 1348 h 2925"/>
                <a:gd name="T100" fmla="*/ 67 w 2922"/>
                <a:gd name="T101" fmla="*/ 1021 h 2925"/>
                <a:gd name="T102" fmla="*/ 200 w 2922"/>
                <a:gd name="T103" fmla="*/ 725 h 2925"/>
                <a:gd name="T104" fmla="*/ 391 w 2922"/>
                <a:gd name="T105" fmla="*/ 467 h 2925"/>
                <a:gd name="T106" fmla="*/ 634 w 2922"/>
                <a:gd name="T107" fmla="*/ 258 h 2925"/>
                <a:gd name="T108" fmla="*/ 918 w 2922"/>
                <a:gd name="T109" fmla="*/ 104 h 2925"/>
                <a:gd name="T110" fmla="*/ 1235 w 2922"/>
                <a:gd name="T111" fmla="*/ 17 h 29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922" h="2925">
                  <a:moveTo>
                    <a:pt x="1459" y="41"/>
                  </a:moveTo>
                  <a:lnTo>
                    <a:pt x="1349" y="45"/>
                  </a:lnTo>
                  <a:lnTo>
                    <a:pt x="1241" y="57"/>
                  </a:lnTo>
                  <a:lnTo>
                    <a:pt x="1135" y="79"/>
                  </a:lnTo>
                  <a:lnTo>
                    <a:pt x="1032" y="107"/>
                  </a:lnTo>
                  <a:lnTo>
                    <a:pt x="932" y="142"/>
                  </a:lnTo>
                  <a:lnTo>
                    <a:pt x="837" y="186"/>
                  </a:lnTo>
                  <a:lnTo>
                    <a:pt x="745" y="235"/>
                  </a:lnTo>
                  <a:lnTo>
                    <a:pt x="656" y="292"/>
                  </a:lnTo>
                  <a:lnTo>
                    <a:pt x="573" y="354"/>
                  </a:lnTo>
                  <a:lnTo>
                    <a:pt x="494" y="421"/>
                  </a:lnTo>
                  <a:lnTo>
                    <a:pt x="421" y="495"/>
                  </a:lnTo>
                  <a:lnTo>
                    <a:pt x="353" y="574"/>
                  </a:lnTo>
                  <a:lnTo>
                    <a:pt x="291" y="657"/>
                  </a:lnTo>
                  <a:lnTo>
                    <a:pt x="235" y="744"/>
                  </a:lnTo>
                  <a:lnTo>
                    <a:pt x="186" y="838"/>
                  </a:lnTo>
                  <a:lnTo>
                    <a:pt x="142" y="933"/>
                  </a:lnTo>
                  <a:lnTo>
                    <a:pt x="107" y="1034"/>
                  </a:lnTo>
                  <a:lnTo>
                    <a:pt x="79" y="1137"/>
                  </a:lnTo>
                  <a:lnTo>
                    <a:pt x="57" y="1242"/>
                  </a:lnTo>
                  <a:lnTo>
                    <a:pt x="45" y="1351"/>
                  </a:lnTo>
                  <a:lnTo>
                    <a:pt x="41" y="1462"/>
                  </a:lnTo>
                  <a:lnTo>
                    <a:pt x="45" y="1572"/>
                  </a:lnTo>
                  <a:lnTo>
                    <a:pt x="57" y="1681"/>
                  </a:lnTo>
                  <a:lnTo>
                    <a:pt x="79" y="1788"/>
                  </a:lnTo>
                  <a:lnTo>
                    <a:pt x="107" y="1891"/>
                  </a:lnTo>
                  <a:lnTo>
                    <a:pt x="142" y="1990"/>
                  </a:lnTo>
                  <a:lnTo>
                    <a:pt x="186" y="2087"/>
                  </a:lnTo>
                  <a:lnTo>
                    <a:pt x="235" y="2179"/>
                  </a:lnTo>
                  <a:lnTo>
                    <a:pt x="291" y="2267"/>
                  </a:lnTo>
                  <a:lnTo>
                    <a:pt x="353" y="2351"/>
                  </a:lnTo>
                  <a:lnTo>
                    <a:pt x="421" y="2429"/>
                  </a:lnTo>
                  <a:lnTo>
                    <a:pt x="494" y="2503"/>
                  </a:lnTo>
                  <a:lnTo>
                    <a:pt x="573" y="2571"/>
                  </a:lnTo>
                  <a:lnTo>
                    <a:pt x="656" y="2633"/>
                  </a:lnTo>
                  <a:lnTo>
                    <a:pt x="745" y="2690"/>
                  </a:lnTo>
                  <a:lnTo>
                    <a:pt x="837" y="2739"/>
                  </a:lnTo>
                  <a:lnTo>
                    <a:pt x="932" y="2781"/>
                  </a:lnTo>
                  <a:lnTo>
                    <a:pt x="1032" y="2818"/>
                  </a:lnTo>
                  <a:lnTo>
                    <a:pt x="1135" y="2846"/>
                  </a:lnTo>
                  <a:lnTo>
                    <a:pt x="1241" y="2867"/>
                  </a:lnTo>
                  <a:lnTo>
                    <a:pt x="1349" y="2879"/>
                  </a:lnTo>
                  <a:lnTo>
                    <a:pt x="1459" y="2884"/>
                  </a:lnTo>
                  <a:lnTo>
                    <a:pt x="1572" y="2879"/>
                  </a:lnTo>
                  <a:lnTo>
                    <a:pt x="1680" y="2867"/>
                  </a:lnTo>
                  <a:lnTo>
                    <a:pt x="1786" y="2846"/>
                  </a:lnTo>
                  <a:lnTo>
                    <a:pt x="1889" y="2818"/>
                  </a:lnTo>
                  <a:lnTo>
                    <a:pt x="1989" y="2781"/>
                  </a:lnTo>
                  <a:lnTo>
                    <a:pt x="2085" y="2739"/>
                  </a:lnTo>
                  <a:lnTo>
                    <a:pt x="2176" y="2690"/>
                  </a:lnTo>
                  <a:lnTo>
                    <a:pt x="2265" y="2633"/>
                  </a:lnTo>
                  <a:lnTo>
                    <a:pt x="2348" y="2571"/>
                  </a:lnTo>
                  <a:lnTo>
                    <a:pt x="2427" y="2503"/>
                  </a:lnTo>
                  <a:lnTo>
                    <a:pt x="2500" y="2429"/>
                  </a:lnTo>
                  <a:lnTo>
                    <a:pt x="2568" y="2351"/>
                  </a:lnTo>
                  <a:lnTo>
                    <a:pt x="2630" y="2267"/>
                  </a:lnTo>
                  <a:lnTo>
                    <a:pt x="2686" y="2179"/>
                  </a:lnTo>
                  <a:lnTo>
                    <a:pt x="2736" y="2087"/>
                  </a:lnTo>
                  <a:lnTo>
                    <a:pt x="2779" y="1990"/>
                  </a:lnTo>
                  <a:lnTo>
                    <a:pt x="2815" y="1891"/>
                  </a:lnTo>
                  <a:lnTo>
                    <a:pt x="2843" y="1788"/>
                  </a:lnTo>
                  <a:lnTo>
                    <a:pt x="2864" y="1681"/>
                  </a:lnTo>
                  <a:lnTo>
                    <a:pt x="2877" y="1572"/>
                  </a:lnTo>
                  <a:lnTo>
                    <a:pt x="2881" y="1462"/>
                  </a:lnTo>
                  <a:lnTo>
                    <a:pt x="2877" y="1351"/>
                  </a:lnTo>
                  <a:lnTo>
                    <a:pt x="2864" y="1242"/>
                  </a:lnTo>
                  <a:lnTo>
                    <a:pt x="2843" y="1137"/>
                  </a:lnTo>
                  <a:lnTo>
                    <a:pt x="2815" y="1034"/>
                  </a:lnTo>
                  <a:lnTo>
                    <a:pt x="2779" y="933"/>
                  </a:lnTo>
                  <a:lnTo>
                    <a:pt x="2736" y="838"/>
                  </a:lnTo>
                  <a:lnTo>
                    <a:pt x="2686" y="744"/>
                  </a:lnTo>
                  <a:lnTo>
                    <a:pt x="2630" y="657"/>
                  </a:lnTo>
                  <a:lnTo>
                    <a:pt x="2568" y="574"/>
                  </a:lnTo>
                  <a:lnTo>
                    <a:pt x="2500" y="495"/>
                  </a:lnTo>
                  <a:lnTo>
                    <a:pt x="2427" y="421"/>
                  </a:lnTo>
                  <a:lnTo>
                    <a:pt x="2348" y="354"/>
                  </a:lnTo>
                  <a:lnTo>
                    <a:pt x="2265" y="292"/>
                  </a:lnTo>
                  <a:lnTo>
                    <a:pt x="2176" y="235"/>
                  </a:lnTo>
                  <a:lnTo>
                    <a:pt x="2085" y="186"/>
                  </a:lnTo>
                  <a:lnTo>
                    <a:pt x="1989" y="142"/>
                  </a:lnTo>
                  <a:lnTo>
                    <a:pt x="1889" y="107"/>
                  </a:lnTo>
                  <a:lnTo>
                    <a:pt x="1786" y="79"/>
                  </a:lnTo>
                  <a:lnTo>
                    <a:pt x="1680" y="57"/>
                  </a:lnTo>
                  <a:lnTo>
                    <a:pt x="1572" y="45"/>
                  </a:lnTo>
                  <a:lnTo>
                    <a:pt x="1459" y="41"/>
                  </a:lnTo>
                  <a:close/>
                  <a:moveTo>
                    <a:pt x="1459" y="0"/>
                  </a:moveTo>
                  <a:lnTo>
                    <a:pt x="1575" y="4"/>
                  </a:lnTo>
                  <a:lnTo>
                    <a:pt x="1686" y="17"/>
                  </a:lnTo>
                  <a:lnTo>
                    <a:pt x="1795" y="38"/>
                  </a:lnTo>
                  <a:lnTo>
                    <a:pt x="1902" y="67"/>
                  </a:lnTo>
                  <a:lnTo>
                    <a:pt x="2003" y="104"/>
                  </a:lnTo>
                  <a:lnTo>
                    <a:pt x="2103" y="148"/>
                  </a:lnTo>
                  <a:lnTo>
                    <a:pt x="2198" y="200"/>
                  </a:lnTo>
                  <a:lnTo>
                    <a:pt x="2288" y="258"/>
                  </a:lnTo>
                  <a:lnTo>
                    <a:pt x="2374" y="321"/>
                  </a:lnTo>
                  <a:lnTo>
                    <a:pt x="2455" y="392"/>
                  </a:lnTo>
                  <a:lnTo>
                    <a:pt x="2530" y="467"/>
                  </a:lnTo>
                  <a:lnTo>
                    <a:pt x="2601" y="548"/>
                  </a:lnTo>
                  <a:lnTo>
                    <a:pt x="2664" y="634"/>
                  </a:lnTo>
                  <a:lnTo>
                    <a:pt x="2722" y="725"/>
                  </a:lnTo>
                  <a:lnTo>
                    <a:pt x="2772" y="819"/>
                  </a:lnTo>
                  <a:lnTo>
                    <a:pt x="2817" y="918"/>
                  </a:lnTo>
                  <a:lnTo>
                    <a:pt x="2854" y="1021"/>
                  </a:lnTo>
                  <a:lnTo>
                    <a:pt x="2882" y="1127"/>
                  </a:lnTo>
                  <a:lnTo>
                    <a:pt x="2905" y="1237"/>
                  </a:lnTo>
                  <a:lnTo>
                    <a:pt x="2918" y="1348"/>
                  </a:lnTo>
                  <a:lnTo>
                    <a:pt x="2922" y="1462"/>
                  </a:lnTo>
                  <a:lnTo>
                    <a:pt x="2918" y="1577"/>
                  </a:lnTo>
                  <a:lnTo>
                    <a:pt x="2905" y="1688"/>
                  </a:lnTo>
                  <a:lnTo>
                    <a:pt x="2882" y="1797"/>
                  </a:lnTo>
                  <a:lnTo>
                    <a:pt x="2854" y="1903"/>
                  </a:lnTo>
                  <a:lnTo>
                    <a:pt x="2817" y="2006"/>
                  </a:lnTo>
                  <a:lnTo>
                    <a:pt x="2772" y="2104"/>
                  </a:lnTo>
                  <a:lnTo>
                    <a:pt x="2722" y="2200"/>
                  </a:lnTo>
                  <a:lnTo>
                    <a:pt x="2664" y="2290"/>
                  </a:lnTo>
                  <a:lnTo>
                    <a:pt x="2601" y="2377"/>
                  </a:lnTo>
                  <a:lnTo>
                    <a:pt x="2530" y="2457"/>
                  </a:lnTo>
                  <a:lnTo>
                    <a:pt x="2455" y="2533"/>
                  </a:lnTo>
                  <a:lnTo>
                    <a:pt x="2374" y="2604"/>
                  </a:lnTo>
                  <a:lnTo>
                    <a:pt x="2288" y="2667"/>
                  </a:lnTo>
                  <a:lnTo>
                    <a:pt x="2198" y="2725"/>
                  </a:lnTo>
                  <a:lnTo>
                    <a:pt x="2103" y="2776"/>
                  </a:lnTo>
                  <a:lnTo>
                    <a:pt x="2003" y="2819"/>
                  </a:lnTo>
                  <a:lnTo>
                    <a:pt x="1902" y="2856"/>
                  </a:lnTo>
                  <a:lnTo>
                    <a:pt x="1795" y="2886"/>
                  </a:lnTo>
                  <a:lnTo>
                    <a:pt x="1686" y="2907"/>
                  </a:lnTo>
                  <a:lnTo>
                    <a:pt x="1575" y="2921"/>
                  </a:lnTo>
                  <a:lnTo>
                    <a:pt x="1459" y="2925"/>
                  </a:lnTo>
                  <a:lnTo>
                    <a:pt x="1347" y="2921"/>
                  </a:lnTo>
                  <a:lnTo>
                    <a:pt x="1235" y="2907"/>
                  </a:lnTo>
                  <a:lnTo>
                    <a:pt x="1127" y="2886"/>
                  </a:lnTo>
                  <a:lnTo>
                    <a:pt x="1020" y="2856"/>
                  </a:lnTo>
                  <a:lnTo>
                    <a:pt x="918" y="2819"/>
                  </a:lnTo>
                  <a:lnTo>
                    <a:pt x="818" y="2776"/>
                  </a:lnTo>
                  <a:lnTo>
                    <a:pt x="724" y="2725"/>
                  </a:lnTo>
                  <a:lnTo>
                    <a:pt x="634" y="2667"/>
                  </a:lnTo>
                  <a:lnTo>
                    <a:pt x="548" y="2604"/>
                  </a:lnTo>
                  <a:lnTo>
                    <a:pt x="466" y="2533"/>
                  </a:lnTo>
                  <a:lnTo>
                    <a:pt x="391" y="2457"/>
                  </a:lnTo>
                  <a:lnTo>
                    <a:pt x="321" y="2377"/>
                  </a:lnTo>
                  <a:lnTo>
                    <a:pt x="257" y="2290"/>
                  </a:lnTo>
                  <a:lnTo>
                    <a:pt x="200" y="2200"/>
                  </a:lnTo>
                  <a:lnTo>
                    <a:pt x="149" y="2104"/>
                  </a:lnTo>
                  <a:lnTo>
                    <a:pt x="104" y="2006"/>
                  </a:lnTo>
                  <a:lnTo>
                    <a:pt x="67" y="1903"/>
                  </a:lnTo>
                  <a:lnTo>
                    <a:pt x="39" y="1797"/>
                  </a:lnTo>
                  <a:lnTo>
                    <a:pt x="17" y="1688"/>
                  </a:lnTo>
                  <a:lnTo>
                    <a:pt x="4" y="1577"/>
                  </a:lnTo>
                  <a:lnTo>
                    <a:pt x="0" y="1462"/>
                  </a:lnTo>
                  <a:lnTo>
                    <a:pt x="4" y="1348"/>
                  </a:lnTo>
                  <a:lnTo>
                    <a:pt x="17" y="1237"/>
                  </a:lnTo>
                  <a:lnTo>
                    <a:pt x="39" y="1127"/>
                  </a:lnTo>
                  <a:lnTo>
                    <a:pt x="67" y="1021"/>
                  </a:lnTo>
                  <a:lnTo>
                    <a:pt x="104" y="918"/>
                  </a:lnTo>
                  <a:lnTo>
                    <a:pt x="149" y="819"/>
                  </a:lnTo>
                  <a:lnTo>
                    <a:pt x="200" y="725"/>
                  </a:lnTo>
                  <a:lnTo>
                    <a:pt x="257" y="634"/>
                  </a:lnTo>
                  <a:lnTo>
                    <a:pt x="321" y="548"/>
                  </a:lnTo>
                  <a:lnTo>
                    <a:pt x="391" y="467"/>
                  </a:lnTo>
                  <a:lnTo>
                    <a:pt x="466" y="392"/>
                  </a:lnTo>
                  <a:lnTo>
                    <a:pt x="548" y="321"/>
                  </a:lnTo>
                  <a:lnTo>
                    <a:pt x="634" y="258"/>
                  </a:lnTo>
                  <a:lnTo>
                    <a:pt x="724" y="200"/>
                  </a:lnTo>
                  <a:lnTo>
                    <a:pt x="818" y="148"/>
                  </a:lnTo>
                  <a:lnTo>
                    <a:pt x="918" y="104"/>
                  </a:lnTo>
                  <a:lnTo>
                    <a:pt x="1020" y="67"/>
                  </a:lnTo>
                  <a:lnTo>
                    <a:pt x="1127" y="38"/>
                  </a:lnTo>
                  <a:lnTo>
                    <a:pt x="1235" y="17"/>
                  </a:lnTo>
                  <a:lnTo>
                    <a:pt x="1347" y="4"/>
                  </a:lnTo>
                  <a:lnTo>
                    <a:pt x="14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en-US" sz="1350" b="1"/>
            </a:p>
          </p:txBody>
        </p:sp>
        <p:sp>
          <p:nvSpPr>
            <p:cNvPr id="57" name="Freeform 14"/>
            <p:cNvSpPr/>
            <p:nvPr/>
          </p:nvSpPr>
          <p:spPr bwMode="auto">
            <a:xfrm>
              <a:off x="3744487" y="3102756"/>
              <a:ext cx="1655029" cy="795707"/>
            </a:xfrm>
            <a:custGeom>
              <a:avLst/>
              <a:gdLst>
                <a:gd name="T0" fmla="*/ 192 w 3069"/>
                <a:gd name="T1" fmla="*/ 0 h 1477"/>
                <a:gd name="T2" fmla="*/ 217 w 3069"/>
                <a:gd name="T3" fmla="*/ 210 h 1477"/>
                <a:gd name="T4" fmla="*/ 274 w 3069"/>
                <a:gd name="T5" fmla="*/ 408 h 1477"/>
                <a:gd name="T6" fmla="*/ 360 w 3069"/>
                <a:gd name="T7" fmla="*/ 593 h 1477"/>
                <a:gd name="T8" fmla="*/ 471 w 3069"/>
                <a:gd name="T9" fmla="*/ 762 h 1477"/>
                <a:gd name="T10" fmla="*/ 605 w 3069"/>
                <a:gd name="T11" fmla="*/ 911 h 1477"/>
                <a:gd name="T12" fmla="*/ 760 w 3069"/>
                <a:gd name="T13" fmla="*/ 1038 h 1477"/>
                <a:gd name="T14" fmla="*/ 933 w 3069"/>
                <a:gd name="T15" fmla="*/ 1143 h 1477"/>
                <a:gd name="T16" fmla="*/ 1122 w 3069"/>
                <a:gd name="T17" fmla="*/ 1220 h 1477"/>
                <a:gd name="T18" fmla="*/ 1323 w 3069"/>
                <a:gd name="T19" fmla="*/ 1268 h 1477"/>
                <a:gd name="T20" fmla="*/ 1533 w 3069"/>
                <a:gd name="T21" fmla="*/ 1285 h 1477"/>
                <a:gd name="T22" fmla="*/ 1746 w 3069"/>
                <a:gd name="T23" fmla="*/ 1268 h 1477"/>
                <a:gd name="T24" fmla="*/ 1948 w 3069"/>
                <a:gd name="T25" fmla="*/ 1220 h 1477"/>
                <a:gd name="T26" fmla="*/ 2136 w 3069"/>
                <a:gd name="T27" fmla="*/ 1143 h 1477"/>
                <a:gd name="T28" fmla="*/ 2310 w 3069"/>
                <a:gd name="T29" fmla="*/ 1038 h 1477"/>
                <a:gd name="T30" fmla="*/ 2465 w 3069"/>
                <a:gd name="T31" fmla="*/ 911 h 1477"/>
                <a:gd name="T32" fmla="*/ 2598 w 3069"/>
                <a:gd name="T33" fmla="*/ 762 h 1477"/>
                <a:gd name="T34" fmla="*/ 2710 w 3069"/>
                <a:gd name="T35" fmla="*/ 593 h 1477"/>
                <a:gd name="T36" fmla="*/ 2796 w 3069"/>
                <a:gd name="T37" fmla="*/ 408 h 1477"/>
                <a:gd name="T38" fmla="*/ 2852 w 3069"/>
                <a:gd name="T39" fmla="*/ 210 h 1477"/>
                <a:gd name="T40" fmla="*/ 2877 w 3069"/>
                <a:gd name="T41" fmla="*/ 0 h 1477"/>
                <a:gd name="T42" fmla="*/ 3061 w 3069"/>
                <a:gd name="T43" fmla="*/ 117 h 1477"/>
                <a:gd name="T44" fmla="*/ 3018 w 3069"/>
                <a:gd name="T45" fmla="*/ 340 h 1477"/>
                <a:gd name="T46" fmla="*/ 2944 w 3069"/>
                <a:gd name="T47" fmla="*/ 552 h 1477"/>
                <a:gd name="T48" fmla="*/ 2841 w 3069"/>
                <a:gd name="T49" fmla="*/ 748 h 1477"/>
                <a:gd name="T50" fmla="*/ 2713 w 3069"/>
                <a:gd name="T51" fmla="*/ 925 h 1477"/>
                <a:gd name="T52" fmla="*/ 2560 w 3069"/>
                <a:gd name="T53" fmla="*/ 1083 h 1477"/>
                <a:gd name="T54" fmla="*/ 2387 w 3069"/>
                <a:gd name="T55" fmla="*/ 1219 h 1477"/>
                <a:gd name="T56" fmla="*/ 2194 w 3069"/>
                <a:gd name="T57" fmla="*/ 1328 h 1477"/>
                <a:gd name="T58" fmla="*/ 1987 w 3069"/>
                <a:gd name="T59" fmla="*/ 1409 h 1477"/>
                <a:gd name="T60" fmla="*/ 1766 w 3069"/>
                <a:gd name="T61" fmla="*/ 1460 h 1477"/>
                <a:gd name="T62" fmla="*/ 1533 w 3069"/>
                <a:gd name="T63" fmla="*/ 1477 h 1477"/>
                <a:gd name="T64" fmla="*/ 1304 w 3069"/>
                <a:gd name="T65" fmla="*/ 1460 h 1477"/>
                <a:gd name="T66" fmla="*/ 1082 w 3069"/>
                <a:gd name="T67" fmla="*/ 1409 h 1477"/>
                <a:gd name="T68" fmla="*/ 875 w 3069"/>
                <a:gd name="T69" fmla="*/ 1328 h 1477"/>
                <a:gd name="T70" fmla="*/ 682 w 3069"/>
                <a:gd name="T71" fmla="*/ 1219 h 1477"/>
                <a:gd name="T72" fmla="*/ 509 w 3069"/>
                <a:gd name="T73" fmla="*/ 1083 h 1477"/>
                <a:gd name="T74" fmla="*/ 357 w 3069"/>
                <a:gd name="T75" fmla="*/ 925 h 1477"/>
                <a:gd name="T76" fmla="*/ 229 w 3069"/>
                <a:gd name="T77" fmla="*/ 748 h 1477"/>
                <a:gd name="T78" fmla="*/ 126 w 3069"/>
                <a:gd name="T79" fmla="*/ 552 h 1477"/>
                <a:gd name="T80" fmla="*/ 51 w 3069"/>
                <a:gd name="T81" fmla="*/ 340 h 1477"/>
                <a:gd name="T82" fmla="*/ 9 w 3069"/>
                <a:gd name="T83" fmla="*/ 117 h 14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069" h="1477">
                  <a:moveTo>
                    <a:pt x="0" y="0"/>
                  </a:moveTo>
                  <a:lnTo>
                    <a:pt x="192" y="0"/>
                  </a:lnTo>
                  <a:lnTo>
                    <a:pt x="200" y="107"/>
                  </a:lnTo>
                  <a:lnTo>
                    <a:pt x="217" y="210"/>
                  </a:lnTo>
                  <a:lnTo>
                    <a:pt x="243" y="310"/>
                  </a:lnTo>
                  <a:lnTo>
                    <a:pt x="274" y="408"/>
                  </a:lnTo>
                  <a:lnTo>
                    <a:pt x="313" y="502"/>
                  </a:lnTo>
                  <a:lnTo>
                    <a:pt x="360" y="593"/>
                  </a:lnTo>
                  <a:lnTo>
                    <a:pt x="412" y="680"/>
                  </a:lnTo>
                  <a:lnTo>
                    <a:pt x="471" y="762"/>
                  </a:lnTo>
                  <a:lnTo>
                    <a:pt x="534" y="838"/>
                  </a:lnTo>
                  <a:lnTo>
                    <a:pt x="605" y="911"/>
                  </a:lnTo>
                  <a:lnTo>
                    <a:pt x="679" y="978"/>
                  </a:lnTo>
                  <a:lnTo>
                    <a:pt x="760" y="1038"/>
                  </a:lnTo>
                  <a:lnTo>
                    <a:pt x="844" y="1093"/>
                  </a:lnTo>
                  <a:lnTo>
                    <a:pt x="933" y="1143"/>
                  </a:lnTo>
                  <a:lnTo>
                    <a:pt x="1025" y="1185"/>
                  </a:lnTo>
                  <a:lnTo>
                    <a:pt x="1122" y="1220"/>
                  </a:lnTo>
                  <a:lnTo>
                    <a:pt x="1221" y="1249"/>
                  </a:lnTo>
                  <a:lnTo>
                    <a:pt x="1323" y="1268"/>
                  </a:lnTo>
                  <a:lnTo>
                    <a:pt x="1428" y="1281"/>
                  </a:lnTo>
                  <a:lnTo>
                    <a:pt x="1533" y="1285"/>
                  </a:lnTo>
                  <a:lnTo>
                    <a:pt x="1642" y="1281"/>
                  </a:lnTo>
                  <a:lnTo>
                    <a:pt x="1746" y="1268"/>
                  </a:lnTo>
                  <a:lnTo>
                    <a:pt x="1849" y="1249"/>
                  </a:lnTo>
                  <a:lnTo>
                    <a:pt x="1948" y="1220"/>
                  </a:lnTo>
                  <a:lnTo>
                    <a:pt x="2045" y="1185"/>
                  </a:lnTo>
                  <a:lnTo>
                    <a:pt x="2136" y="1143"/>
                  </a:lnTo>
                  <a:lnTo>
                    <a:pt x="2225" y="1093"/>
                  </a:lnTo>
                  <a:lnTo>
                    <a:pt x="2310" y="1038"/>
                  </a:lnTo>
                  <a:lnTo>
                    <a:pt x="2390" y="978"/>
                  </a:lnTo>
                  <a:lnTo>
                    <a:pt x="2465" y="911"/>
                  </a:lnTo>
                  <a:lnTo>
                    <a:pt x="2535" y="838"/>
                  </a:lnTo>
                  <a:lnTo>
                    <a:pt x="2598" y="762"/>
                  </a:lnTo>
                  <a:lnTo>
                    <a:pt x="2658" y="680"/>
                  </a:lnTo>
                  <a:lnTo>
                    <a:pt x="2710" y="593"/>
                  </a:lnTo>
                  <a:lnTo>
                    <a:pt x="2756" y="502"/>
                  </a:lnTo>
                  <a:lnTo>
                    <a:pt x="2796" y="408"/>
                  </a:lnTo>
                  <a:lnTo>
                    <a:pt x="2827" y="310"/>
                  </a:lnTo>
                  <a:lnTo>
                    <a:pt x="2852" y="210"/>
                  </a:lnTo>
                  <a:lnTo>
                    <a:pt x="2869" y="107"/>
                  </a:lnTo>
                  <a:lnTo>
                    <a:pt x="2877" y="0"/>
                  </a:lnTo>
                  <a:lnTo>
                    <a:pt x="3069" y="0"/>
                  </a:lnTo>
                  <a:lnTo>
                    <a:pt x="3061" y="117"/>
                  </a:lnTo>
                  <a:lnTo>
                    <a:pt x="3044" y="230"/>
                  </a:lnTo>
                  <a:lnTo>
                    <a:pt x="3018" y="340"/>
                  </a:lnTo>
                  <a:lnTo>
                    <a:pt x="2984" y="447"/>
                  </a:lnTo>
                  <a:lnTo>
                    <a:pt x="2944" y="552"/>
                  </a:lnTo>
                  <a:lnTo>
                    <a:pt x="2896" y="652"/>
                  </a:lnTo>
                  <a:lnTo>
                    <a:pt x="2841" y="748"/>
                  </a:lnTo>
                  <a:lnTo>
                    <a:pt x="2780" y="839"/>
                  </a:lnTo>
                  <a:lnTo>
                    <a:pt x="2713" y="925"/>
                  </a:lnTo>
                  <a:lnTo>
                    <a:pt x="2639" y="1007"/>
                  </a:lnTo>
                  <a:lnTo>
                    <a:pt x="2560" y="1083"/>
                  </a:lnTo>
                  <a:lnTo>
                    <a:pt x="2476" y="1154"/>
                  </a:lnTo>
                  <a:lnTo>
                    <a:pt x="2387" y="1219"/>
                  </a:lnTo>
                  <a:lnTo>
                    <a:pt x="2293" y="1277"/>
                  </a:lnTo>
                  <a:lnTo>
                    <a:pt x="2194" y="1328"/>
                  </a:lnTo>
                  <a:lnTo>
                    <a:pt x="2093" y="1373"/>
                  </a:lnTo>
                  <a:lnTo>
                    <a:pt x="1987" y="1409"/>
                  </a:lnTo>
                  <a:lnTo>
                    <a:pt x="1878" y="1439"/>
                  </a:lnTo>
                  <a:lnTo>
                    <a:pt x="1766" y="1460"/>
                  </a:lnTo>
                  <a:lnTo>
                    <a:pt x="1652" y="1473"/>
                  </a:lnTo>
                  <a:lnTo>
                    <a:pt x="1533" y="1477"/>
                  </a:lnTo>
                  <a:lnTo>
                    <a:pt x="1418" y="1473"/>
                  </a:lnTo>
                  <a:lnTo>
                    <a:pt x="1304" y="1460"/>
                  </a:lnTo>
                  <a:lnTo>
                    <a:pt x="1191" y="1439"/>
                  </a:lnTo>
                  <a:lnTo>
                    <a:pt x="1082" y="1409"/>
                  </a:lnTo>
                  <a:lnTo>
                    <a:pt x="977" y="1373"/>
                  </a:lnTo>
                  <a:lnTo>
                    <a:pt x="875" y="1328"/>
                  </a:lnTo>
                  <a:lnTo>
                    <a:pt x="777" y="1277"/>
                  </a:lnTo>
                  <a:lnTo>
                    <a:pt x="682" y="1219"/>
                  </a:lnTo>
                  <a:lnTo>
                    <a:pt x="594" y="1154"/>
                  </a:lnTo>
                  <a:lnTo>
                    <a:pt x="509" y="1083"/>
                  </a:lnTo>
                  <a:lnTo>
                    <a:pt x="430" y="1007"/>
                  </a:lnTo>
                  <a:lnTo>
                    <a:pt x="357" y="925"/>
                  </a:lnTo>
                  <a:lnTo>
                    <a:pt x="289" y="839"/>
                  </a:lnTo>
                  <a:lnTo>
                    <a:pt x="229" y="748"/>
                  </a:lnTo>
                  <a:lnTo>
                    <a:pt x="174" y="652"/>
                  </a:lnTo>
                  <a:lnTo>
                    <a:pt x="126" y="552"/>
                  </a:lnTo>
                  <a:lnTo>
                    <a:pt x="85" y="447"/>
                  </a:lnTo>
                  <a:lnTo>
                    <a:pt x="51" y="340"/>
                  </a:lnTo>
                  <a:lnTo>
                    <a:pt x="26" y="230"/>
                  </a:lnTo>
                  <a:lnTo>
                    <a:pt x="9" y="117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en-US" sz="1350" b="1"/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4071279" y="3185563"/>
            <a:ext cx="1069511" cy="1076582"/>
            <a:chOff x="3995705" y="2472014"/>
            <a:chExt cx="1151511" cy="1154744"/>
          </a:xfrm>
          <a:solidFill>
            <a:srgbClr val="75DBFF"/>
          </a:solidFill>
        </p:grpSpPr>
        <p:sp>
          <p:nvSpPr>
            <p:cNvPr id="59" name="Freeform 10"/>
            <p:cNvSpPr>
              <a:spLocks noEditPoints="1"/>
            </p:cNvSpPr>
            <p:nvPr/>
          </p:nvSpPr>
          <p:spPr bwMode="auto">
            <a:xfrm>
              <a:off x="4015113" y="2511906"/>
              <a:ext cx="1113775" cy="1114852"/>
            </a:xfrm>
            <a:custGeom>
              <a:avLst/>
              <a:gdLst>
                <a:gd name="T0" fmla="*/ 855 w 2065"/>
                <a:gd name="T1" fmla="*/ 57 h 2068"/>
                <a:gd name="T2" fmla="*/ 609 w 2065"/>
                <a:gd name="T3" fmla="*/ 137 h 2068"/>
                <a:gd name="T4" fmla="*/ 394 w 2065"/>
                <a:gd name="T5" fmla="*/ 276 h 2068"/>
                <a:gd name="T6" fmla="*/ 223 w 2065"/>
                <a:gd name="T7" fmla="*/ 462 h 2068"/>
                <a:gd name="T8" fmla="*/ 103 w 2065"/>
                <a:gd name="T9" fmla="*/ 687 h 2068"/>
                <a:gd name="T10" fmla="*/ 45 w 2065"/>
                <a:gd name="T11" fmla="*/ 944 h 2068"/>
                <a:gd name="T12" fmla="*/ 58 w 2065"/>
                <a:gd name="T13" fmla="*/ 1212 h 2068"/>
                <a:gd name="T14" fmla="*/ 137 w 2065"/>
                <a:gd name="T15" fmla="*/ 1459 h 2068"/>
                <a:gd name="T16" fmla="*/ 275 w 2065"/>
                <a:gd name="T17" fmla="*/ 1673 h 2068"/>
                <a:gd name="T18" fmla="*/ 461 w 2065"/>
                <a:gd name="T19" fmla="*/ 1846 h 2068"/>
                <a:gd name="T20" fmla="*/ 688 w 2065"/>
                <a:gd name="T21" fmla="*/ 1964 h 2068"/>
                <a:gd name="T22" fmla="*/ 943 w 2065"/>
                <a:gd name="T23" fmla="*/ 2023 h 2068"/>
                <a:gd name="T24" fmla="*/ 1210 w 2065"/>
                <a:gd name="T25" fmla="*/ 2011 h 2068"/>
                <a:gd name="T26" fmla="*/ 1457 w 2065"/>
                <a:gd name="T27" fmla="*/ 1932 h 2068"/>
                <a:gd name="T28" fmla="*/ 1671 w 2065"/>
                <a:gd name="T29" fmla="*/ 1793 h 2068"/>
                <a:gd name="T30" fmla="*/ 1843 w 2065"/>
                <a:gd name="T31" fmla="*/ 1606 h 2068"/>
                <a:gd name="T32" fmla="*/ 1963 w 2065"/>
                <a:gd name="T33" fmla="*/ 1380 h 2068"/>
                <a:gd name="T34" fmla="*/ 2020 w 2065"/>
                <a:gd name="T35" fmla="*/ 1125 h 2068"/>
                <a:gd name="T36" fmla="*/ 2008 w 2065"/>
                <a:gd name="T37" fmla="*/ 855 h 2068"/>
                <a:gd name="T38" fmla="*/ 1929 w 2065"/>
                <a:gd name="T39" fmla="*/ 608 h 2068"/>
                <a:gd name="T40" fmla="*/ 1791 w 2065"/>
                <a:gd name="T41" fmla="*/ 395 h 2068"/>
                <a:gd name="T42" fmla="*/ 1605 w 2065"/>
                <a:gd name="T43" fmla="*/ 223 h 2068"/>
                <a:gd name="T44" fmla="*/ 1378 w 2065"/>
                <a:gd name="T45" fmla="*/ 103 h 2068"/>
                <a:gd name="T46" fmla="*/ 1123 w 2065"/>
                <a:gd name="T47" fmla="*/ 46 h 2068"/>
                <a:gd name="T48" fmla="*/ 1127 w 2065"/>
                <a:gd name="T49" fmla="*/ 5 h 2068"/>
                <a:gd name="T50" fmla="*/ 1392 w 2065"/>
                <a:gd name="T51" fmla="*/ 65 h 2068"/>
                <a:gd name="T52" fmla="*/ 1627 w 2065"/>
                <a:gd name="T53" fmla="*/ 189 h 2068"/>
                <a:gd name="T54" fmla="*/ 1822 w 2065"/>
                <a:gd name="T55" fmla="*/ 369 h 2068"/>
                <a:gd name="T56" fmla="*/ 1965 w 2065"/>
                <a:gd name="T57" fmla="*/ 591 h 2068"/>
                <a:gd name="T58" fmla="*/ 2049 w 2065"/>
                <a:gd name="T59" fmla="*/ 848 h 2068"/>
                <a:gd name="T60" fmla="*/ 2061 w 2065"/>
                <a:gd name="T61" fmla="*/ 1128 h 2068"/>
                <a:gd name="T62" fmla="*/ 2001 w 2065"/>
                <a:gd name="T63" fmla="*/ 1394 h 2068"/>
                <a:gd name="T64" fmla="*/ 1877 w 2065"/>
                <a:gd name="T65" fmla="*/ 1630 h 2068"/>
                <a:gd name="T66" fmla="*/ 1698 w 2065"/>
                <a:gd name="T67" fmla="*/ 1824 h 2068"/>
                <a:gd name="T68" fmla="*/ 1475 w 2065"/>
                <a:gd name="T69" fmla="*/ 1968 h 2068"/>
                <a:gd name="T70" fmla="*/ 1219 w 2065"/>
                <a:gd name="T71" fmla="*/ 2052 h 2068"/>
                <a:gd name="T72" fmla="*/ 938 w 2065"/>
                <a:gd name="T73" fmla="*/ 2064 h 2068"/>
                <a:gd name="T74" fmla="*/ 673 w 2065"/>
                <a:gd name="T75" fmla="*/ 2004 h 2068"/>
                <a:gd name="T76" fmla="*/ 438 w 2065"/>
                <a:gd name="T77" fmla="*/ 1878 h 2068"/>
                <a:gd name="T78" fmla="*/ 244 w 2065"/>
                <a:gd name="T79" fmla="*/ 1700 h 2068"/>
                <a:gd name="T80" fmla="*/ 100 w 2065"/>
                <a:gd name="T81" fmla="*/ 1477 h 2068"/>
                <a:gd name="T82" fmla="*/ 17 w 2065"/>
                <a:gd name="T83" fmla="*/ 1219 h 2068"/>
                <a:gd name="T84" fmla="*/ 4 w 2065"/>
                <a:gd name="T85" fmla="*/ 940 h 2068"/>
                <a:gd name="T86" fmla="*/ 65 w 2065"/>
                <a:gd name="T87" fmla="*/ 673 h 2068"/>
                <a:gd name="T88" fmla="*/ 189 w 2065"/>
                <a:gd name="T89" fmla="*/ 438 h 2068"/>
                <a:gd name="T90" fmla="*/ 368 w 2065"/>
                <a:gd name="T91" fmla="*/ 243 h 2068"/>
                <a:gd name="T92" fmla="*/ 590 w 2065"/>
                <a:gd name="T93" fmla="*/ 101 h 2068"/>
                <a:gd name="T94" fmla="*/ 847 w 2065"/>
                <a:gd name="T95" fmla="*/ 17 h 20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065" h="2068">
                  <a:moveTo>
                    <a:pt x="1031" y="41"/>
                  </a:moveTo>
                  <a:lnTo>
                    <a:pt x="943" y="46"/>
                  </a:lnTo>
                  <a:lnTo>
                    <a:pt x="855" y="57"/>
                  </a:lnTo>
                  <a:lnTo>
                    <a:pt x="769" y="77"/>
                  </a:lnTo>
                  <a:lnTo>
                    <a:pt x="688" y="103"/>
                  </a:lnTo>
                  <a:lnTo>
                    <a:pt x="609" y="137"/>
                  </a:lnTo>
                  <a:lnTo>
                    <a:pt x="533" y="177"/>
                  </a:lnTo>
                  <a:lnTo>
                    <a:pt x="461" y="223"/>
                  </a:lnTo>
                  <a:lnTo>
                    <a:pt x="394" y="276"/>
                  </a:lnTo>
                  <a:lnTo>
                    <a:pt x="332" y="332"/>
                  </a:lnTo>
                  <a:lnTo>
                    <a:pt x="275" y="395"/>
                  </a:lnTo>
                  <a:lnTo>
                    <a:pt x="223" y="462"/>
                  </a:lnTo>
                  <a:lnTo>
                    <a:pt x="177" y="534"/>
                  </a:lnTo>
                  <a:lnTo>
                    <a:pt x="137" y="608"/>
                  </a:lnTo>
                  <a:lnTo>
                    <a:pt x="103" y="687"/>
                  </a:lnTo>
                  <a:lnTo>
                    <a:pt x="77" y="771"/>
                  </a:lnTo>
                  <a:lnTo>
                    <a:pt x="58" y="855"/>
                  </a:lnTo>
                  <a:lnTo>
                    <a:pt x="45" y="944"/>
                  </a:lnTo>
                  <a:lnTo>
                    <a:pt x="41" y="1034"/>
                  </a:lnTo>
                  <a:lnTo>
                    <a:pt x="45" y="1125"/>
                  </a:lnTo>
                  <a:lnTo>
                    <a:pt x="58" y="1212"/>
                  </a:lnTo>
                  <a:lnTo>
                    <a:pt x="77" y="1298"/>
                  </a:lnTo>
                  <a:lnTo>
                    <a:pt x="103" y="1380"/>
                  </a:lnTo>
                  <a:lnTo>
                    <a:pt x="137" y="1459"/>
                  </a:lnTo>
                  <a:lnTo>
                    <a:pt x="177" y="1535"/>
                  </a:lnTo>
                  <a:lnTo>
                    <a:pt x="223" y="1606"/>
                  </a:lnTo>
                  <a:lnTo>
                    <a:pt x="275" y="1673"/>
                  </a:lnTo>
                  <a:lnTo>
                    <a:pt x="332" y="1736"/>
                  </a:lnTo>
                  <a:lnTo>
                    <a:pt x="394" y="1793"/>
                  </a:lnTo>
                  <a:lnTo>
                    <a:pt x="461" y="1846"/>
                  </a:lnTo>
                  <a:lnTo>
                    <a:pt x="533" y="1891"/>
                  </a:lnTo>
                  <a:lnTo>
                    <a:pt x="609" y="1932"/>
                  </a:lnTo>
                  <a:lnTo>
                    <a:pt x="688" y="1964"/>
                  </a:lnTo>
                  <a:lnTo>
                    <a:pt x="769" y="1991"/>
                  </a:lnTo>
                  <a:lnTo>
                    <a:pt x="855" y="2011"/>
                  </a:lnTo>
                  <a:lnTo>
                    <a:pt x="943" y="2023"/>
                  </a:lnTo>
                  <a:lnTo>
                    <a:pt x="1031" y="2026"/>
                  </a:lnTo>
                  <a:lnTo>
                    <a:pt x="1123" y="2023"/>
                  </a:lnTo>
                  <a:lnTo>
                    <a:pt x="1210" y="2011"/>
                  </a:lnTo>
                  <a:lnTo>
                    <a:pt x="1296" y="1991"/>
                  </a:lnTo>
                  <a:lnTo>
                    <a:pt x="1378" y="1964"/>
                  </a:lnTo>
                  <a:lnTo>
                    <a:pt x="1457" y="1932"/>
                  </a:lnTo>
                  <a:lnTo>
                    <a:pt x="1533" y="1891"/>
                  </a:lnTo>
                  <a:lnTo>
                    <a:pt x="1605" y="1846"/>
                  </a:lnTo>
                  <a:lnTo>
                    <a:pt x="1671" y="1793"/>
                  </a:lnTo>
                  <a:lnTo>
                    <a:pt x="1733" y="1736"/>
                  </a:lnTo>
                  <a:lnTo>
                    <a:pt x="1791" y="1673"/>
                  </a:lnTo>
                  <a:lnTo>
                    <a:pt x="1843" y="1606"/>
                  </a:lnTo>
                  <a:lnTo>
                    <a:pt x="1888" y="1535"/>
                  </a:lnTo>
                  <a:lnTo>
                    <a:pt x="1929" y="1459"/>
                  </a:lnTo>
                  <a:lnTo>
                    <a:pt x="1963" y="1380"/>
                  </a:lnTo>
                  <a:lnTo>
                    <a:pt x="1988" y="1298"/>
                  </a:lnTo>
                  <a:lnTo>
                    <a:pt x="2008" y="1212"/>
                  </a:lnTo>
                  <a:lnTo>
                    <a:pt x="2020" y="1125"/>
                  </a:lnTo>
                  <a:lnTo>
                    <a:pt x="2025" y="1034"/>
                  </a:lnTo>
                  <a:lnTo>
                    <a:pt x="2020" y="944"/>
                  </a:lnTo>
                  <a:lnTo>
                    <a:pt x="2008" y="855"/>
                  </a:lnTo>
                  <a:lnTo>
                    <a:pt x="1988" y="771"/>
                  </a:lnTo>
                  <a:lnTo>
                    <a:pt x="1963" y="687"/>
                  </a:lnTo>
                  <a:lnTo>
                    <a:pt x="1929" y="608"/>
                  </a:lnTo>
                  <a:lnTo>
                    <a:pt x="1888" y="534"/>
                  </a:lnTo>
                  <a:lnTo>
                    <a:pt x="1843" y="462"/>
                  </a:lnTo>
                  <a:lnTo>
                    <a:pt x="1791" y="395"/>
                  </a:lnTo>
                  <a:lnTo>
                    <a:pt x="1733" y="332"/>
                  </a:lnTo>
                  <a:lnTo>
                    <a:pt x="1671" y="276"/>
                  </a:lnTo>
                  <a:lnTo>
                    <a:pt x="1605" y="223"/>
                  </a:lnTo>
                  <a:lnTo>
                    <a:pt x="1533" y="177"/>
                  </a:lnTo>
                  <a:lnTo>
                    <a:pt x="1457" y="137"/>
                  </a:lnTo>
                  <a:lnTo>
                    <a:pt x="1378" y="103"/>
                  </a:lnTo>
                  <a:lnTo>
                    <a:pt x="1296" y="77"/>
                  </a:lnTo>
                  <a:lnTo>
                    <a:pt x="1210" y="57"/>
                  </a:lnTo>
                  <a:lnTo>
                    <a:pt x="1123" y="46"/>
                  </a:lnTo>
                  <a:lnTo>
                    <a:pt x="1031" y="41"/>
                  </a:lnTo>
                  <a:close/>
                  <a:moveTo>
                    <a:pt x="1031" y="0"/>
                  </a:moveTo>
                  <a:lnTo>
                    <a:pt x="1127" y="5"/>
                  </a:lnTo>
                  <a:lnTo>
                    <a:pt x="1219" y="17"/>
                  </a:lnTo>
                  <a:lnTo>
                    <a:pt x="1307" y="37"/>
                  </a:lnTo>
                  <a:lnTo>
                    <a:pt x="1392" y="65"/>
                  </a:lnTo>
                  <a:lnTo>
                    <a:pt x="1475" y="101"/>
                  </a:lnTo>
                  <a:lnTo>
                    <a:pt x="1554" y="142"/>
                  </a:lnTo>
                  <a:lnTo>
                    <a:pt x="1627" y="189"/>
                  </a:lnTo>
                  <a:lnTo>
                    <a:pt x="1698" y="243"/>
                  </a:lnTo>
                  <a:lnTo>
                    <a:pt x="1763" y="304"/>
                  </a:lnTo>
                  <a:lnTo>
                    <a:pt x="1822" y="369"/>
                  </a:lnTo>
                  <a:lnTo>
                    <a:pt x="1877" y="438"/>
                  </a:lnTo>
                  <a:lnTo>
                    <a:pt x="1925" y="513"/>
                  </a:lnTo>
                  <a:lnTo>
                    <a:pt x="1965" y="591"/>
                  </a:lnTo>
                  <a:lnTo>
                    <a:pt x="2001" y="673"/>
                  </a:lnTo>
                  <a:lnTo>
                    <a:pt x="2029" y="759"/>
                  </a:lnTo>
                  <a:lnTo>
                    <a:pt x="2049" y="848"/>
                  </a:lnTo>
                  <a:lnTo>
                    <a:pt x="2061" y="940"/>
                  </a:lnTo>
                  <a:lnTo>
                    <a:pt x="2065" y="1034"/>
                  </a:lnTo>
                  <a:lnTo>
                    <a:pt x="2061" y="1128"/>
                  </a:lnTo>
                  <a:lnTo>
                    <a:pt x="2049" y="1219"/>
                  </a:lnTo>
                  <a:lnTo>
                    <a:pt x="2029" y="1308"/>
                  </a:lnTo>
                  <a:lnTo>
                    <a:pt x="2001" y="1394"/>
                  </a:lnTo>
                  <a:lnTo>
                    <a:pt x="1965" y="1477"/>
                  </a:lnTo>
                  <a:lnTo>
                    <a:pt x="1925" y="1555"/>
                  </a:lnTo>
                  <a:lnTo>
                    <a:pt x="1877" y="1630"/>
                  </a:lnTo>
                  <a:lnTo>
                    <a:pt x="1822" y="1700"/>
                  </a:lnTo>
                  <a:lnTo>
                    <a:pt x="1763" y="1765"/>
                  </a:lnTo>
                  <a:lnTo>
                    <a:pt x="1698" y="1824"/>
                  </a:lnTo>
                  <a:lnTo>
                    <a:pt x="1627" y="1878"/>
                  </a:lnTo>
                  <a:lnTo>
                    <a:pt x="1554" y="1926"/>
                  </a:lnTo>
                  <a:lnTo>
                    <a:pt x="1475" y="1968"/>
                  </a:lnTo>
                  <a:lnTo>
                    <a:pt x="1392" y="2004"/>
                  </a:lnTo>
                  <a:lnTo>
                    <a:pt x="1307" y="2030"/>
                  </a:lnTo>
                  <a:lnTo>
                    <a:pt x="1219" y="2052"/>
                  </a:lnTo>
                  <a:lnTo>
                    <a:pt x="1127" y="2064"/>
                  </a:lnTo>
                  <a:lnTo>
                    <a:pt x="1031" y="2068"/>
                  </a:lnTo>
                  <a:lnTo>
                    <a:pt x="938" y="2064"/>
                  </a:lnTo>
                  <a:lnTo>
                    <a:pt x="847" y="2052"/>
                  </a:lnTo>
                  <a:lnTo>
                    <a:pt x="758" y="2030"/>
                  </a:lnTo>
                  <a:lnTo>
                    <a:pt x="673" y="2004"/>
                  </a:lnTo>
                  <a:lnTo>
                    <a:pt x="590" y="1968"/>
                  </a:lnTo>
                  <a:lnTo>
                    <a:pt x="511" y="1926"/>
                  </a:lnTo>
                  <a:lnTo>
                    <a:pt x="438" y="1878"/>
                  </a:lnTo>
                  <a:lnTo>
                    <a:pt x="368" y="1824"/>
                  </a:lnTo>
                  <a:lnTo>
                    <a:pt x="303" y="1765"/>
                  </a:lnTo>
                  <a:lnTo>
                    <a:pt x="244" y="1700"/>
                  </a:lnTo>
                  <a:lnTo>
                    <a:pt x="189" y="1630"/>
                  </a:lnTo>
                  <a:lnTo>
                    <a:pt x="141" y="1555"/>
                  </a:lnTo>
                  <a:lnTo>
                    <a:pt x="100" y="1477"/>
                  </a:lnTo>
                  <a:lnTo>
                    <a:pt x="65" y="1394"/>
                  </a:lnTo>
                  <a:lnTo>
                    <a:pt x="37" y="1308"/>
                  </a:lnTo>
                  <a:lnTo>
                    <a:pt x="17" y="1219"/>
                  </a:lnTo>
                  <a:lnTo>
                    <a:pt x="4" y="1128"/>
                  </a:lnTo>
                  <a:lnTo>
                    <a:pt x="0" y="1034"/>
                  </a:lnTo>
                  <a:lnTo>
                    <a:pt x="4" y="940"/>
                  </a:lnTo>
                  <a:lnTo>
                    <a:pt x="17" y="848"/>
                  </a:lnTo>
                  <a:lnTo>
                    <a:pt x="37" y="759"/>
                  </a:lnTo>
                  <a:lnTo>
                    <a:pt x="65" y="673"/>
                  </a:lnTo>
                  <a:lnTo>
                    <a:pt x="100" y="591"/>
                  </a:lnTo>
                  <a:lnTo>
                    <a:pt x="141" y="513"/>
                  </a:lnTo>
                  <a:lnTo>
                    <a:pt x="189" y="438"/>
                  </a:lnTo>
                  <a:lnTo>
                    <a:pt x="244" y="369"/>
                  </a:lnTo>
                  <a:lnTo>
                    <a:pt x="303" y="304"/>
                  </a:lnTo>
                  <a:lnTo>
                    <a:pt x="368" y="243"/>
                  </a:lnTo>
                  <a:lnTo>
                    <a:pt x="438" y="189"/>
                  </a:lnTo>
                  <a:lnTo>
                    <a:pt x="511" y="142"/>
                  </a:lnTo>
                  <a:lnTo>
                    <a:pt x="590" y="101"/>
                  </a:lnTo>
                  <a:lnTo>
                    <a:pt x="673" y="65"/>
                  </a:lnTo>
                  <a:lnTo>
                    <a:pt x="758" y="37"/>
                  </a:lnTo>
                  <a:lnTo>
                    <a:pt x="847" y="17"/>
                  </a:lnTo>
                  <a:lnTo>
                    <a:pt x="938" y="5"/>
                  </a:lnTo>
                  <a:lnTo>
                    <a:pt x="10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en-US" sz="1350" b="1"/>
            </a:p>
          </p:txBody>
        </p:sp>
        <p:sp>
          <p:nvSpPr>
            <p:cNvPr id="61" name="Freeform 15"/>
            <p:cNvSpPr/>
            <p:nvPr/>
          </p:nvSpPr>
          <p:spPr bwMode="auto">
            <a:xfrm>
              <a:off x="3995705" y="2472014"/>
              <a:ext cx="1151511" cy="438825"/>
            </a:xfrm>
            <a:custGeom>
              <a:avLst/>
              <a:gdLst>
                <a:gd name="T0" fmla="*/ 1066 w 2136"/>
                <a:gd name="T1" fmla="*/ 0 h 814"/>
                <a:gd name="T2" fmla="*/ 1162 w 2136"/>
                <a:gd name="T3" fmla="*/ 2 h 814"/>
                <a:gd name="T4" fmla="*/ 1255 w 2136"/>
                <a:gd name="T5" fmla="*/ 15 h 814"/>
                <a:gd name="T6" fmla="*/ 1344 w 2136"/>
                <a:gd name="T7" fmla="*/ 34 h 814"/>
                <a:gd name="T8" fmla="*/ 1431 w 2136"/>
                <a:gd name="T9" fmla="*/ 60 h 814"/>
                <a:gd name="T10" fmla="*/ 1514 w 2136"/>
                <a:gd name="T11" fmla="*/ 94 h 814"/>
                <a:gd name="T12" fmla="*/ 1595 w 2136"/>
                <a:gd name="T13" fmla="*/ 134 h 814"/>
                <a:gd name="T14" fmla="*/ 1672 w 2136"/>
                <a:gd name="T15" fmla="*/ 179 h 814"/>
                <a:gd name="T16" fmla="*/ 1744 w 2136"/>
                <a:gd name="T17" fmla="*/ 231 h 814"/>
                <a:gd name="T18" fmla="*/ 1812 w 2136"/>
                <a:gd name="T19" fmla="*/ 287 h 814"/>
                <a:gd name="T20" fmla="*/ 1875 w 2136"/>
                <a:gd name="T21" fmla="*/ 350 h 814"/>
                <a:gd name="T22" fmla="*/ 1933 w 2136"/>
                <a:gd name="T23" fmla="*/ 417 h 814"/>
                <a:gd name="T24" fmla="*/ 1986 w 2136"/>
                <a:gd name="T25" fmla="*/ 489 h 814"/>
                <a:gd name="T26" fmla="*/ 2033 w 2136"/>
                <a:gd name="T27" fmla="*/ 564 h 814"/>
                <a:gd name="T28" fmla="*/ 2074 w 2136"/>
                <a:gd name="T29" fmla="*/ 644 h 814"/>
                <a:gd name="T30" fmla="*/ 2107 w 2136"/>
                <a:gd name="T31" fmla="*/ 728 h 814"/>
                <a:gd name="T32" fmla="*/ 2136 w 2136"/>
                <a:gd name="T33" fmla="*/ 814 h 814"/>
                <a:gd name="T34" fmla="*/ 1936 w 2136"/>
                <a:gd name="T35" fmla="*/ 814 h 814"/>
                <a:gd name="T36" fmla="*/ 1906 w 2136"/>
                <a:gd name="T37" fmla="*/ 737 h 814"/>
                <a:gd name="T38" fmla="*/ 1869 w 2136"/>
                <a:gd name="T39" fmla="*/ 665 h 814"/>
                <a:gd name="T40" fmla="*/ 1827 w 2136"/>
                <a:gd name="T41" fmla="*/ 596 h 814"/>
                <a:gd name="T42" fmla="*/ 1781 w 2136"/>
                <a:gd name="T43" fmla="*/ 531 h 814"/>
                <a:gd name="T44" fmla="*/ 1727 w 2136"/>
                <a:gd name="T45" fmla="*/ 472 h 814"/>
                <a:gd name="T46" fmla="*/ 1669 w 2136"/>
                <a:gd name="T47" fmla="*/ 417 h 814"/>
                <a:gd name="T48" fmla="*/ 1606 w 2136"/>
                <a:gd name="T49" fmla="*/ 366 h 814"/>
                <a:gd name="T50" fmla="*/ 1540 w 2136"/>
                <a:gd name="T51" fmla="*/ 321 h 814"/>
                <a:gd name="T52" fmla="*/ 1469 w 2136"/>
                <a:gd name="T53" fmla="*/ 283 h 814"/>
                <a:gd name="T54" fmla="*/ 1395 w 2136"/>
                <a:gd name="T55" fmla="*/ 251 h 814"/>
                <a:gd name="T56" fmla="*/ 1317 w 2136"/>
                <a:gd name="T57" fmla="*/ 225 h 814"/>
                <a:gd name="T58" fmla="*/ 1235 w 2136"/>
                <a:gd name="T59" fmla="*/ 206 h 814"/>
                <a:gd name="T60" fmla="*/ 1154 w 2136"/>
                <a:gd name="T61" fmla="*/ 194 h 814"/>
                <a:gd name="T62" fmla="*/ 1066 w 2136"/>
                <a:gd name="T63" fmla="*/ 190 h 814"/>
                <a:gd name="T64" fmla="*/ 982 w 2136"/>
                <a:gd name="T65" fmla="*/ 194 h 814"/>
                <a:gd name="T66" fmla="*/ 900 w 2136"/>
                <a:gd name="T67" fmla="*/ 206 h 814"/>
                <a:gd name="T68" fmla="*/ 818 w 2136"/>
                <a:gd name="T69" fmla="*/ 225 h 814"/>
                <a:gd name="T70" fmla="*/ 741 w 2136"/>
                <a:gd name="T71" fmla="*/ 251 h 814"/>
                <a:gd name="T72" fmla="*/ 666 w 2136"/>
                <a:gd name="T73" fmla="*/ 283 h 814"/>
                <a:gd name="T74" fmla="*/ 596 w 2136"/>
                <a:gd name="T75" fmla="*/ 321 h 814"/>
                <a:gd name="T76" fmla="*/ 530 w 2136"/>
                <a:gd name="T77" fmla="*/ 366 h 814"/>
                <a:gd name="T78" fmla="*/ 466 w 2136"/>
                <a:gd name="T79" fmla="*/ 417 h 814"/>
                <a:gd name="T80" fmla="*/ 408 w 2136"/>
                <a:gd name="T81" fmla="*/ 472 h 814"/>
                <a:gd name="T82" fmla="*/ 355 w 2136"/>
                <a:gd name="T83" fmla="*/ 531 h 814"/>
                <a:gd name="T84" fmla="*/ 308 w 2136"/>
                <a:gd name="T85" fmla="*/ 596 h 814"/>
                <a:gd name="T86" fmla="*/ 266 w 2136"/>
                <a:gd name="T87" fmla="*/ 665 h 814"/>
                <a:gd name="T88" fmla="*/ 229 w 2136"/>
                <a:gd name="T89" fmla="*/ 737 h 814"/>
                <a:gd name="T90" fmla="*/ 200 w 2136"/>
                <a:gd name="T91" fmla="*/ 814 h 814"/>
                <a:gd name="T92" fmla="*/ 0 w 2136"/>
                <a:gd name="T93" fmla="*/ 814 h 814"/>
                <a:gd name="T94" fmla="*/ 28 w 2136"/>
                <a:gd name="T95" fmla="*/ 728 h 814"/>
                <a:gd name="T96" fmla="*/ 62 w 2136"/>
                <a:gd name="T97" fmla="*/ 644 h 814"/>
                <a:gd name="T98" fmla="*/ 103 w 2136"/>
                <a:gd name="T99" fmla="*/ 564 h 814"/>
                <a:gd name="T100" fmla="*/ 149 w 2136"/>
                <a:gd name="T101" fmla="*/ 489 h 814"/>
                <a:gd name="T102" fmla="*/ 203 w 2136"/>
                <a:gd name="T103" fmla="*/ 417 h 814"/>
                <a:gd name="T104" fmla="*/ 260 w 2136"/>
                <a:gd name="T105" fmla="*/ 350 h 814"/>
                <a:gd name="T106" fmla="*/ 324 w 2136"/>
                <a:gd name="T107" fmla="*/ 287 h 814"/>
                <a:gd name="T108" fmla="*/ 391 w 2136"/>
                <a:gd name="T109" fmla="*/ 231 h 814"/>
                <a:gd name="T110" fmla="*/ 463 w 2136"/>
                <a:gd name="T111" fmla="*/ 179 h 814"/>
                <a:gd name="T112" fmla="*/ 541 w 2136"/>
                <a:gd name="T113" fmla="*/ 134 h 814"/>
                <a:gd name="T114" fmla="*/ 621 w 2136"/>
                <a:gd name="T115" fmla="*/ 94 h 814"/>
                <a:gd name="T116" fmla="*/ 704 w 2136"/>
                <a:gd name="T117" fmla="*/ 60 h 814"/>
                <a:gd name="T118" fmla="*/ 792 w 2136"/>
                <a:gd name="T119" fmla="*/ 34 h 814"/>
                <a:gd name="T120" fmla="*/ 880 w 2136"/>
                <a:gd name="T121" fmla="*/ 15 h 814"/>
                <a:gd name="T122" fmla="*/ 973 w 2136"/>
                <a:gd name="T123" fmla="*/ 2 h 814"/>
                <a:gd name="T124" fmla="*/ 1066 w 2136"/>
                <a:gd name="T125" fmla="*/ 0 h 8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136" h="814">
                  <a:moveTo>
                    <a:pt x="1066" y="0"/>
                  </a:moveTo>
                  <a:lnTo>
                    <a:pt x="1162" y="2"/>
                  </a:lnTo>
                  <a:lnTo>
                    <a:pt x="1255" y="15"/>
                  </a:lnTo>
                  <a:lnTo>
                    <a:pt x="1344" y="34"/>
                  </a:lnTo>
                  <a:lnTo>
                    <a:pt x="1431" y="60"/>
                  </a:lnTo>
                  <a:lnTo>
                    <a:pt x="1514" y="94"/>
                  </a:lnTo>
                  <a:lnTo>
                    <a:pt x="1595" y="134"/>
                  </a:lnTo>
                  <a:lnTo>
                    <a:pt x="1672" y="179"/>
                  </a:lnTo>
                  <a:lnTo>
                    <a:pt x="1744" y="231"/>
                  </a:lnTo>
                  <a:lnTo>
                    <a:pt x="1812" y="287"/>
                  </a:lnTo>
                  <a:lnTo>
                    <a:pt x="1875" y="350"/>
                  </a:lnTo>
                  <a:lnTo>
                    <a:pt x="1933" y="417"/>
                  </a:lnTo>
                  <a:lnTo>
                    <a:pt x="1986" y="489"/>
                  </a:lnTo>
                  <a:lnTo>
                    <a:pt x="2033" y="564"/>
                  </a:lnTo>
                  <a:lnTo>
                    <a:pt x="2074" y="644"/>
                  </a:lnTo>
                  <a:lnTo>
                    <a:pt x="2107" y="728"/>
                  </a:lnTo>
                  <a:lnTo>
                    <a:pt x="2136" y="814"/>
                  </a:lnTo>
                  <a:lnTo>
                    <a:pt x="1936" y="814"/>
                  </a:lnTo>
                  <a:lnTo>
                    <a:pt x="1906" y="737"/>
                  </a:lnTo>
                  <a:lnTo>
                    <a:pt x="1869" y="665"/>
                  </a:lnTo>
                  <a:lnTo>
                    <a:pt x="1827" y="596"/>
                  </a:lnTo>
                  <a:lnTo>
                    <a:pt x="1781" y="531"/>
                  </a:lnTo>
                  <a:lnTo>
                    <a:pt x="1727" y="472"/>
                  </a:lnTo>
                  <a:lnTo>
                    <a:pt x="1669" y="417"/>
                  </a:lnTo>
                  <a:lnTo>
                    <a:pt x="1606" y="366"/>
                  </a:lnTo>
                  <a:lnTo>
                    <a:pt x="1540" y="321"/>
                  </a:lnTo>
                  <a:lnTo>
                    <a:pt x="1469" y="283"/>
                  </a:lnTo>
                  <a:lnTo>
                    <a:pt x="1395" y="251"/>
                  </a:lnTo>
                  <a:lnTo>
                    <a:pt x="1317" y="225"/>
                  </a:lnTo>
                  <a:lnTo>
                    <a:pt x="1235" y="206"/>
                  </a:lnTo>
                  <a:lnTo>
                    <a:pt x="1154" y="194"/>
                  </a:lnTo>
                  <a:lnTo>
                    <a:pt x="1066" y="190"/>
                  </a:lnTo>
                  <a:lnTo>
                    <a:pt x="982" y="194"/>
                  </a:lnTo>
                  <a:lnTo>
                    <a:pt x="900" y="206"/>
                  </a:lnTo>
                  <a:lnTo>
                    <a:pt x="818" y="225"/>
                  </a:lnTo>
                  <a:lnTo>
                    <a:pt x="741" y="251"/>
                  </a:lnTo>
                  <a:lnTo>
                    <a:pt x="666" y="283"/>
                  </a:lnTo>
                  <a:lnTo>
                    <a:pt x="596" y="321"/>
                  </a:lnTo>
                  <a:lnTo>
                    <a:pt x="530" y="366"/>
                  </a:lnTo>
                  <a:lnTo>
                    <a:pt x="466" y="417"/>
                  </a:lnTo>
                  <a:lnTo>
                    <a:pt x="408" y="472"/>
                  </a:lnTo>
                  <a:lnTo>
                    <a:pt x="355" y="531"/>
                  </a:lnTo>
                  <a:lnTo>
                    <a:pt x="308" y="596"/>
                  </a:lnTo>
                  <a:lnTo>
                    <a:pt x="266" y="665"/>
                  </a:lnTo>
                  <a:lnTo>
                    <a:pt x="229" y="737"/>
                  </a:lnTo>
                  <a:lnTo>
                    <a:pt x="200" y="814"/>
                  </a:lnTo>
                  <a:lnTo>
                    <a:pt x="0" y="814"/>
                  </a:lnTo>
                  <a:lnTo>
                    <a:pt x="28" y="728"/>
                  </a:lnTo>
                  <a:lnTo>
                    <a:pt x="62" y="644"/>
                  </a:lnTo>
                  <a:lnTo>
                    <a:pt x="103" y="564"/>
                  </a:lnTo>
                  <a:lnTo>
                    <a:pt x="149" y="489"/>
                  </a:lnTo>
                  <a:lnTo>
                    <a:pt x="203" y="417"/>
                  </a:lnTo>
                  <a:lnTo>
                    <a:pt x="260" y="350"/>
                  </a:lnTo>
                  <a:lnTo>
                    <a:pt x="324" y="287"/>
                  </a:lnTo>
                  <a:lnTo>
                    <a:pt x="391" y="231"/>
                  </a:lnTo>
                  <a:lnTo>
                    <a:pt x="463" y="179"/>
                  </a:lnTo>
                  <a:lnTo>
                    <a:pt x="541" y="134"/>
                  </a:lnTo>
                  <a:lnTo>
                    <a:pt x="621" y="94"/>
                  </a:lnTo>
                  <a:lnTo>
                    <a:pt x="704" y="60"/>
                  </a:lnTo>
                  <a:lnTo>
                    <a:pt x="792" y="34"/>
                  </a:lnTo>
                  <a:lnTo>
                    <a:pt x="880" y="15"/>
                  </a:lnTo>
                  <a:lnTo>
                    <a:pt x="973" y="2"/>
                  </a:lnTo>
                  <a:lnTo>
                    <a:pt x="106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en-US" sz="1350" b="1"/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4308615" y="3404702"/>
            <a:ext cx="595842" cy="637302"/>
            <a:chOff x="4251238" y="2707063"/>
            <a:chExt cx="641526" cy="683571"/>
          </a:xfrm>
          <a:solidFill>
            <a:schemeClr val="bg1"/>
          </a:solidFill>
        </p:grpSpPr>
        <p:sp>
          <p:nvSpPr>
            <p:cNvPr id="63" name="Freeform 9"/>
            <p:cNvSpPr>
              <a:spLocks noEditPoints="1"/>
            </p:cNvSpPr>
            <p:nvPr/>
          </p:nvSpPr>
          <p:spPr bwMode="auto">
            <a:xfrm>
              <a:off x="4251238" y="2749108"/>
              <a:ext cx="641526" cy="641526"/>
            </a:xfrm>
            <a:custGeom>
              <a:avLst/>
              <a:gdLst>
                <a:gd name="T0" fmla="*/ 526 w 1189"/>
                <a:gd name="T1" fmla="*/ 45 h 1191"/>
                <a:gd name="T2" fmla="*/ 395 w 1189"/>
                <a:gd name="T3" fmla="*/ 78 h 1191"/>
                <a:gd name="T4" fmla="*/ 279 w 1189"/>
                <a:gd name="T5" fmla="*/ 140 h 1191"/>
                <a:gd name="T6" fmla="*/ 180 w 1189"/>
                <a:gd name="T7" fmla="*/ 227 h 1191"/>
                <a:gd name="T8" fmla="*/ 106 w 1189"/>
                <a:gd name="T9" fmla="*/ 334 h 1191"/>
                <a:gd name="T10" fmla="*/ 58 w 1189"/>
                <a:gd name="T11" fmla="*/ 459 h 1191"/>
                <a:gd name="T12" fmla="*/ 41 w 1189"/>
                <a:gd name="T13" fmla="*/ 595 h 1191"/>
                <a:gd name="T14" fmla="*/ 58 w 1189"/>
                <a:gd name="T15" fmla="*/ 731 h 1191"/>
                <a:gd name="T16" fmla="*/ 106 w 1189"/>
                <a:gd name="T17" fmla="*/ 855 h 1191"/>
                <a:gd name="T18" fmla="*/ 180 w 1189"/>
                <a:gd name="T19" fmla="*/ 964 h 1191"/>
                <a:gd name="T20" fmla="*/ 279 w 1189"/>
                <a:gd name="T21" fmla="*/ 1050 h 1191"/>
                <a:gd name="T22" fmla="*/ 395 w 1189"/>
                <a:gd name="T23" fmla="*/ 1112 h 1191"/>
                <a:gd name="T24" fmla="*/ 526 w 1189"/>
                <a:gd name="T25" fmla="*/ 1146 h 1191"/>
                <a:gd name="T26" fmla="*/ 664 w 1189"/>
                <a:gd name="T27" fmla="*/ 1146 h 1191"/>
                <a:gd name="T28" fmla="*/ 795 w 1189"/>
                <a:gd name="T29" fmla="*/ 1112 h 1191"/>
                <a:gd name="T30" fmla="*/ 910 w 1189"/>
                <a:gd name="T31" fmla="*/ 1050 h 1191"/>
                <a:gd name="T32" fmla="*/ 1009 w 1189"/>
                <a:gd name="T33" fmla="*/ 964 h 1191"/>
                <a:gd name="T34" fmla="*/ 1084 w 1189"/>
                <a:gd name="T35" fmla="*/ 855 h 1191"/>
                <a:gd name="T36" fmla="*/ 1131 w 1189"/>
                <a:gd name="T37" fmla="*/ 731 h 1191"/>
                <a:gd name="T38" fmla="*/ 1148 w 1189"/>
                <a:gd name="T39" fmla="*/ 595 h 1191"/>
                <a:gd name="T40" fmla="*/ 1131 w 1189"/>
                <a:gd name="T41" fmla="*/ 459 h 1191"/>
                <a:gd name="T42" fmla="*/ 1084 w 1189"/>
                <a:gd name="T43" fmla="*/ 334 h 1191"/>
                <a:gd name="T44" fmla="*/ 1009 w 1189"/>
                <a:gd name="T45" fmla="*/ 227 h 1191"/>
                <a:gd name="T46" fmla="*/ 910 w 1189"/>
                <a:gd name="T47" fmla="*/ 140 h 1191"/>
                <a:gd name="T48" fmla="*/ 795 w 1189"/>
                <a:gd name="T49" fmla="*/ 78 h 1191"/>
                <a:gd name="T50" fmla="*/ 664 w 1189"/>
                <a:gd name="T51" fmla="*/ 45 h 1191"/>
                <a:gd name="T52" fmla="*/ 593 w 1189"/>
                <a:gd name="T53" fmla="*/ 0 h 1191"/>
                <a:gd name="T54" fmla="*/ 731 w 1189"/>
                <a:gd name="T55" fmla="*/ 16 h 1191"/>
                <a:gd name="T56" fmla="*/ 857 w 1189"/>
                <a:gd name="T57" fmla="*/ 61 h 1191"/>
                <a:gd name="T58" fmla="*/ 967 w 1189"/>
                <a:gd name="T59" fmla="*/ 130 h 1191"/>
                <a:gd name="T60" fmla="*/ 1058 w 1189"/>
                <a:gd name="T61" fmla="*/ 223 h 1191"/>
                <a:gd name="T62" fmla="*/ 1129 w 1189"/>
                <a:gd name="T63" fmla="*/ 333 h 1191"/>
                <a:gd name="T64" fmla="*/ 1174 w 1189"/>
                <a:gd name="T65" fmla="*/ 459 h 1191"/>
                <a:gd name="T66" fmla="*/ 1189 w 1189"/>
                <a:gd name="T67" fmla="*/ 595 h 1191"/>
                <a:gd name="T68" fmla="*/ 1174 w 1189"/>
                <a:gd name="T69" fmla="*/ 731 h 1191"/>
                <a:gd name="T70" fmla="*/ 1129 w 1189"/>
                <a:gd name="T71" fmla="*/ 856 h 1191"/>
                <a:gd name="T72" fmla="*/ 1058 w 1189"/>
                <a:gd name="T73" fmla="*/ 968 h 1191"/>
                <a:gd name="T74" fmla="*/ 967 w 1189"/>
                <a:gd name="T75" fmla="*/ 1060 h 1191"/>
                <a:gd name="T76" fmla="*/ 857 w 1189"/>
                <a:gd name="T77" fmla="*/ 1130 h 1191"/>
                <a:gd name="T78" fmla="*/ 731 w 1189"/>
                <a:gd name="T79" fmla="*/ 1175 h 1191"/>
                <a:gd name="T80" fmla="*/ 593 w 1189"/>
                <a:gd name="T81" fmla="*/ 1191 h 1191"/>
                <a:gd name="T82" fmla="*/ 458 w 1189"/>
                <a:gd name="T83" fmla="*/ 1175 h 1191"/>
                <a:gd name="T84" fmla="*/ 333 w 1189"/>
                <a:gd name="T85" fmla="*/ 1130 h 1191"/>
                <a:gd name="T86" fmla="*/ 223 w 1189"/>
                <a:gd name="T87" fmla="*/ 1060 h 1191"/>
                <a:gd name="T88" fmla="*/ 131 w 1189"/>
                <a:gd name="T89" fmla="*/ 968 h 1191"/>
                <a:gd name="T90" fmla="*/ 61 w 1189"/>
                <a:gd name="T91" fmla="*/ 856 h 1191"/>
                <a:gd name="T92" fmla="*/ 16 w 1189"/>
                <a:gd name="T93" fmla="*/ 731 h 1191"/>
                <a:gd name="T94" fmla="*/ 0 w 1189"/>
                <a:gd name="T95" fmla="*/ 595 h 1191"/>
                <a:gd name="T96" fmla="*/ 16 w 1189"/>
                <a:gd name="T97" fmla="*/ 459 h 1191"/>
                <a:gd name="T98" fmla="*/ 61 w 1189"/>
                <a:gd name="T99" fmla="*/ 333 h 1191"/>
                <a:gd name="T100" fmla="*/ 131 w 1189"/>
                <a:gd name="T101" fmla="*/ 223 h 1191"/>
                <a:gd name="T102" fmla="*/ 223 w 1189"/>
                <a:gd name="T103" fmla="*/ 130 h 1191"/>
                <a:gd name="T104" fmla="*/ 333 w 1189"/>
                <a:gd name="T105" fmla="*/ 61 h 1191"/>
                <a:gd name="T106" fmla="*/ 458 w 1189"/>
                <a:gd name="T107" fmla="*/ 16 h 1191"/>
                <a:gd name="T108" fmla="*/ 593 w 1189"/>
                <a:gd name="T109" fmla="*/ 0 h 1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189" h="1191">
                  <a:moveTo>
                    <a:pt x="593" y="41"/>
                  </a:moveTo>
                  <a:lnTo>
                    <a:pt x="526" y="45"/>
                  </a:lnTo>
                  <a:lnTo>
                    <a:pt x="458" y="58"/>
                  </a:lnTo>
                  <a:lnTo>
                    <a:pt x="395" y="78"/>
                  </a:lnTo>
                  <a:lnTo>
                    <a:pt x="334" y="106"/>
                  </a:lnTo>
                  <a:lnTo>
                    <a:pt x="279" y="140"/>
                  </a:lnTo>
                  <a:lnTo>
                    <a:pt x="227" y="181"/>
                  </a:lnTo>
                  <a:lnTo>
                    <a:pt x="180" y="227"/>
                  </a:lnTo>
                  <a:lnTo>
                    <a:pt x="140" y="278"/>
                  </a:lnTo>
                  <a:lnTo>
                    <a:pt x="106" y="334"/>
                  </a:lnTo>
                  <a:lnTo>
                    <a:pt x="78" y="395"/>
                  </a:lnTo>
                  <a:lnTo>
                    <a:pt x="58" y="459"/>
                  </a:lnTo>
                  <a:lnTo>
                    <a:pt x="45" y="525"/>
                  </a:lnTo>
                  <a:lnTo>
                    <a:pt x="41" y="595"/>
                  </a:lnTo>
                  <a:lnTo>
                    <a:pt x="45" y="665"/>
                  </a:lnTo>
                  <a:lnTo>
                    <a:pt x="58" y="731"/>
                  </a:lnTo>
                  <a:lnTo>
                    <a:pt x="78" y="796"/>
                  </a:lnTo>
                  <a:lnTo>
                    <a:pt x="106" y="855"/>
                  </a:lnTo>
                  <a:lnTo>
                    <a:pt x="140" y="911"/>
                  </a:lnTo>
                  <a:lnTo>
                    <a:pt x="180" y="964"/>
                  </a:lnTo>
                  <a:lnTo>
                    <a:pt x="227" y="1009"/>
                  </a:lnTo>
                  <a:lnTo>
                    <a:pt x="279" y="1050"/>
                  </a:lnTo>
                  <a:lnTo>
                    <a:pt x="334" y="1085"/>
                  </a:lnTo>
                  <a:lnTo>
                    <a:pt x="395" y="1112"/>
                  </a:lnTo>
                  <a:lnTo>
                    <a:pt x="458" y="1133"/>
                  </a:lnTo>
                  <a:lnTo>
                    <a:pt x="526" y="1146"/>
                  </a:lnTo>
                  <a:lnTo>
                    <a:pt x="593" y="1150"/>
                  </a:lnTo>
                  <a:lnTo>
                    <a:pt x="664" y="1146"/>
                  </a:lnTo>
                  <a:lnTo>
                    <a:pt x="731" y="1133"/>
                  </a:lnTo>
                  <a:lnTo>
                    <a:pt x="795" y="1112"/>
                  </a:lnTo>
                  <a:lnTo>
                    <a:pt x="855" y="1085"/>
                  </a:lnTo>
                  <a:lnTo>
                    <a:pt x="910" y="1050"/>
                  </a:lnTo>
                  <a:lnTo>
                    <a:pt x="962" y="1009"/>
                  </a:lnTo>
                  <a:lnTo>
                    <a:pt x="1009" y="964"/>
                  </a:lnTo>
                  <a:lnTo>
                    <a:pt x="1050" y="911"/>
                  </a:lnTo>
                  <a:lnTo>
                    <a:pt x="1084" y="855"/>
                  </a:lnTo>
                  <a:lnTo>
                    <a:pt x="1112" y="796"/>
                  </a:lnTo>
                  <a:lnTo>
                    <a:pt x="1131" y="731"/>
                  </a:lnTo>
                  <a:lnTo>
                    <a:pt x="1144" y="665"/>
                  </a:lnTo>
                  <a:lnTo>
                    <a:pt x="1148" y="595"/>
                  </a:lnTo>
                  <a:lnTo>
                    <a:pt x="1144" y="525"/>
                  </a:lnTo>
                  <a:lnTo>
                    <a:pt x="1131" y="459"/>
                  </a:lnTo>
                  <a:lnTo>
                    <a:pt x="1112" y="395"/>
                  </a:lnTo>
                  <a:lnTo>
                    <a:pt x="1084" y="334"/>
                  </a:lnTo>
                  <a:lnTo>
                    <a:pt x="1050" y="278"/>
                  </a:lnTo>
                  <a:lnTo>
                    <a:pt x="1009" y="227"/>
                  </a:lnTo>
                  <a:lnTo>
                    <a:pt x="962" y="181"/>
                  </a:lnTo>
                  <a:lnTo>
                    <a:pt x="910" y="140"/>
                  </a:lnTo>
                  <a:lnTo>
                    <a:pt x="855" y="106"/>
                  </a:lnTo>
                  <a:lnTo>
                    <a:pt x="795" y="78"/>
                  </a:lnTo>
                  <a:lnTo>
                    <a:pt x="731" y="58"/>
                  </a:lnTo>
                  <a:lnTo>
                    <a:pt x="664" y="45"/>
                  </a:lnTo>
                  <a:lnTo>
                    <a:pt x="593" y="41"/>
                  </a:lnTo>
                  <a:close/>
                  <a:moveTo>
                    <a:pt x="593" y="0"/>
                  </a:moveTo>
                  <a:lnTo>
                    <a:pt x="664" y="3"/>
                  </a:lnTo>
                  <a:lnTo>
                    <a:pt x="731" y="16"/>
                  </a:lnTo>
                  <a:lnTo>
                    <a:pt x="795" y="34"/>
                  </a:lnTo>
                  <a:lnTo>
                    <a:pt x="857" y="61"/>
                  </a:lnTo>
                  <a:lnTo>
                    <a:pt x="913" y="92"/>
                  </a:lnTo>
                  <a:lnTo>
                    <a:pt x="967" y="130"/>
                  </a:lnTo>
                  <a:lnTo>
                    <a:pt x="1015" y="174"/>
                  </a:lnTo>
                  <a:lnTo>
                    <a:pt x="1058" y="223"/>
                  </a:lnTo>
                  <a:lnTo>
                    <a:pt x="1096" y="277"/>
                  </a:lnTo>
                  <a:lnTo>
                    <a:pt x="1129" y="333"/>
                  </a:lnTo>
                  <a:lnTo>
                    <a:pt x="1155" y="394"/>
                  </a:lnTo>
                  <a:lnTo>
                    <a:pt x="1174" y="459"/>
                  </a:lnTo>
                  <a:lnTo>
                    <a:pt x="1185" y="526"/>
                  </a:lnTo>
                  <a:lnTo>
                    <a:pt x="1189" y="595"/>
                  </a:lnTo>
                  <a:lnTo>
                    <a:pt x="1185" y="665"/>
                  </a:lnTo>
                  <a:lnTo>
                    <a:pt x="1174" y="731"/>
                  </a:lnTo>
                  <a:lnTo>
                    <a:pt x="1155" y="796"/>
                  </a:lnTo>
                  <a:lnTo>
                    <a:pt x="1129" y="856"/>
                  </a:lnTo>
                  <a:lnTo>
                    <a:pt x="1096" y="914"/>
                  </a:lnTo>
                  <a:lnTo>
                    <a:pt x="1058" y="968"/>
                  </a:lnTo>
                  <a:lnTo>
                    <a:pt x="1015" y="1016"/>
                  </a:lnTo>
                  <a:lnTo>
                    <a:pt x="967" y="1060"/>
                  </a:lnTo>
                  <a:lnTo>
                    <a:pt x="913" y="1098"/>
                  </a:lnTo>
                  <a:lnTo>
                    <a:pt x="857" y="1130"/>
                  </a:lnTo>
                  <a:lnTo>
                    <a:pt x="795" y="1155"/>
                  </a:lnTo>
                  <a:lnTo>
                    <a:pt x="731" y="1175"/>
                  </a:lnTo>
                  <a:lnTo>
                    <a:pt x="664" y="1186"/>
                  </a:lnTo>
                  <a:lnTo>
                    <a:pt x="593" y="1191"/>
                  </a:lnTo>
                  <a:lnTo>
                    <a:pt x="526" y="1186"/>
                  </a:lnTo>
                  <a:lnTo>
                    <a:pt x="458" y="1175"/>
                  </a:lnTo>
                  <a:lnTo>
                    <a:pt x="395" y="1155"/>
                  </a:lnTo>
                  <a:lnTo>
                    <a:pt x="333" y="1130"/>
                  </a:lnTo>
                  <a:lnTo>
                    <a:pt x="276" y="1098"/>
                  </a:lnTo>
                  <a:lnTo>
                    <a:pt x="223" y="1060"/>
                  </a:lnTo>
                  <a:lnTo>
                    <a:pt x="175" y="1016"/>
                  </a:lnTo>
                  <a:lnTo>
                    <a:pt x="131" y="968"/>
                  </a:lnTo>
                  <a:lnTo>
                    <a:pt x="93" y="914"/>
                  </a:lnTo>
                  <a:lnTo>
                    <a:pt x="61" y="856"/>
                  </a:lnTo>
                  <a:lnTo>
                    <a:pt x="34" y="796"/>
                  </a:lnTo>
                  <a:lnTo>
                    <a:pt x="16" y="731"/>
                  </a:lnTo>
                  <a:lnTo>
                    <a:pt x="4" y="665"/>
                  </a:lnTo>
                  <a:lnTo>
                    <a:pt x="0" y="595"/>
                  </a:lnTo>
                  <a:lnTo>
                    <a:pt x="4" y="526"/>
                  </a:lnTo>
                  <a:lnTo>
                    <a:pt x="16" y="459"/>
                  </a:lnTo>
                  <a:lnTo>
                    <a:pt x="34" y="394"/>
                  </a:lnTo>
                  <a:lnTo>
                    <a:pt x="61" y="333"/>
                  </a:lnTo>
                  <a:lnTo>
                    <a:pt x="93" y="277"/>
                  </a:lnTo>
                  <a:lnTo>
                    <a:pt x="131" y="223"/>
                  </a:lnTo>
                  <a:lnTo>
                    <a:pt x="175" y="174"/>
                  </a:lnTo>
                  <a:lnTo>
                    <a:pt x="223" y="130"/>
                  </a:lnTo>
                  <a:lnTo>
                    <a:pt x="276" y="92"/>
                  </a:lnTo>
                  <a:lnTo>
                    <a:pt x="333" y="61"/>
                  </a:lnTo>
                  <a:lnTo>
                    <a:pt x="395" y="34"/>
                  </a:lnTo>
                  <a:lnTo>
                    <a:pt x="458" y="16"/>
                  </a:lnTo>
                  <a:lnTo>
                    <a:pt x="526" y="3"/>
                  </a:lnTo>
                  <a:lnTo>
                    <a:pt x="59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en-US" sz="1350" b="1"/>
            </a:p>
          </p:txBody>
        </p:sp>
        <p:sp>
          <p:nvSpPr>
            <p:cNvPr id="64" name="Freeform 16"/>
            <p:cNvSpPr/>
            <p:nvPr/>
          </p:nvSpPr>
          <p:spPr bwMode="auto">
            <a:xfrm>
              <a:off x="4273881" y="2707063"/>
              <a:ext cx="596242" cy="159573"/>
            </a:xfrm>
            <a:custGeom>
              <a:avLst/>
              <a:gdLst>
                <a:gd name="T0" fmla="*/ 552 w 1107"/>
                <a:gd name="T1" fmla="*/ 0 h 295"/>
                <a:gd name="T2" fmla="*/ 630 w 1107"/>
                <a:gd name="T3" fmla="*/ 4 h 295"/>
                <a:gd name="T4" fmla="*/ 703 w 1107"/>
                <a:gd name="T5" fmla="*/ 17 h 295"/>
                <a:gd name="T6" fmla="*/ 773 w 1107"/>
                <a:gd name="T7" fmla="*/ 37 h 295"/>
                <a:gd name="T8" fmla="*/ 840 w 1107"/>
                <a:gd name="T9" fmla="*/ 65 h 295"/>
                <a:gd name="T10" fmla="*/ 903 w 1107"/>
                <a:gd name="T11" fmla="*/ 99 h 295"/>
                <a:gd name="T12" fmla="*/ 962 w 1107"/>
                <a:gd name="T13" fmla="*/ 140 h 295"/>
                <a:gd name="T14" fmla="*/ 1016 w 1107"/>
                <a:gd name="T15" fmla="*/ 186 h 295"/>
                <a:gd name="T16" fmla="*/ 1065 w 1107"/>
                <a:gd name="T17" fmla="*/ 238 h 295"/>
                <a:gd name="T18" fmla="*/ 1107 w 1107"/>
                <a:gd name="T19" fmla="*/ 295 h 295"/>
                <a:gd name="T20" fmla="*/ 850 w 1107"/>
                <a:gd name="T21" fmla="*/ 295 h 295"/>
                <a:gd name="T22" fmla="*/ 807 w 1107"/>
                <a:gd name="T23" fmla="*/ 265 h 295"/>
                <a:gd name="T24" fmla="*/ 761 w 1107"/>
                <a:gd name="T25" fmla="*/ 240 h 295"/>
                <a:gd name="T26" fmla="*/ 713 w 1107"/>
                <a:gd name="T27" fmla="*/ 219 h 295"/>
                <a:gd name="T28" fmla="*/ 662 w 1107"/>
                <a:gd name="T29" fmla="*/ 205 h 295"/>
                <a:gd name="T30" fmla="*/ 609 w 1107"/>
                <a:gd name="T31" fmla="*/ 195 h 295"/>
                <a:gd name="T32" fmla="*/ 552 w 1107"/>
                <a:gd name="T33" fmla="*/ 192 h 295"/>
                <a:gd name="T34" fmla="*/ 499 w 1107"/>
                <a:gd name="T35" fmla="*/ 195 h 295"/>
                <a:gd name="T36" fmla="*/ 445 w 1107"/>
                <a:gd name="T37" fmla="*/ 205 h 295"/>
                <a:gd name="T38" fmla="*/ 394 w 1107"/>
                <a:gd name="T39" fmla="*/ 219 h 295"/>
                <a:gd name="T40" fmla="*/ 347 w 1107"/>
                <a:gd name="T41" fmla="*/ 240 h 295"/>
                <a:gd name="T42" fmla="*/ 300 w 1107"/>
                <a:gd name="T43" fmla="*/ 265 h 295"/>
                <a:gd name="T44" fmla="*/ 258 w 1107"/>
                <a:gd name="T45" fmla="*/ 295 h 295"/>
                <a:gd name="T46" fmla="*/ 0 w 1107"/>
                <a:gd name="T47" fmla="*/ 295 h 295"/>
                <a:gd name="T48" fmla="*/ 42 w 1107"/>
                <a:gd name="T49" fmla="*/ 238 h 295"/>
                <a:gd name="T50" fmla="*/ 92 w 1107"/>
                <a:gd name="T51" fmla="*/ 186 h 295"/>
                <a:gd name="T52" fmla="*/ 145 w 1107"/>
                <a:gd name="T53" fmla="*/ 140 h 295"/>
                <a:gd name="T54" fmla="*/ 204 w 1107"/>
                <a:gd name="T55" fmla="*/ 99 h 295"/>
                <a:gd name="T56" fmla="*/ 268 w 1107"/>
                <a:gd name="T57" fmla="*/ 65 h 295"/>
                <a:gd name="T58" fmla="*/ 334 w 1107"/>
                <a:gd name="T59" fmla="*/ 37 h 295"/>
                <a:gd name="T60" fmla="*/ 404 w 1107"/>
                <a:gd name="T61" fmla="*/ 17 h 295"/>
                <a:gd name="T62" fmla="*/ 478 w 1107"/>
                <a:gd name="T63" fmla="*/ 4 h 295"/>
                <a:gd name="T64" fmla="*/ 552 w 1107"/>
                <a:gd name="T65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107" h="295">
                  <a:moveTo>
                    <a:pt x="552" y="0"/>
                  </a:moveTo>
                  <a:lnTo>
                    <a:pt x="630" y="4"/>
                  </a:lnTo>
                  <a:lnTo>
                    <a:pt x="703" y="17"/>
                  </a:lnTo>
                  <a:lnTo>
                    <a:pt x="773" y="37"/>
                  </a:lnTo>
                  <a:lnTo>
                    <a:pt x="840" y="65"/>
                  </a:lnTo>
                  <a:lnTo>
                    <a:pt x="903" y="99"/>
                  </a:lnTo>
                  <a:lnTo>
                    <a:pt x="962" y="140"/>
                  </a:lnTo>
                  <a:lnTo>
                    <a:pt x="1016" y="186"/>
                  </a:lnTo>
                  <a:lnTo>
                    <a:pt x="1065" y="238"/>
                  </a:lnTo>
                  <a:lnTo>
                    <a:pt x="1107" y="295"/>
                  </a:lnTo>
                  <a:lnTo>
                    <a:pt x="850" y="295"/>
                  </a:lnTo>
                  <a:lnTo>
                    <a:pt x="807" y="265"/>
                  </a:lnTo>
                  <a:lnTo>
                    <a:pt x="761" y="240"/>
                  </a:lnTo>
                  <a:lnTo>
                    <a:pt x="713" y="219"/>
                  </a:lnTo>
                  <a:lnTo>
                    <a:pt x="662" y="205"/>
                  </a:lnTo>
                  <a:lnTo>
                    <a:pt x="609" y="195"/>
                  </a:lnTo>
                  <a:lnTo>
                    <a:pt x="552" y="192"/>
                  </a:lnTo>
                  <a:lnTo>
                    <a:pt x="499" y="195"/>
                  </a:lnTo>
                  <a:lnTo>
                    <a:pt x="445" y="205"/>
                  </a:lnTo>
                  <a:lnTo>
                    <a:pt x="394" y="219"/>
                  </a:lnTo>
                  <a:lnTo>
                    <a:pt x="347" y="240"/>
                  </a:lnTo>
                  <a:lnTo>
                    <a:pt x="300" y="265"/>
                  </a:lnTo>
                  <a:lnTo>
                    <a:pt x="258" y="295"/>
                  </a:lnTo>
                  <a:lnTo>
                    <a:pt x="0" y="295"/>
                  </a:lnTo>
                  <a:lnTo>
                    <a:pt x="42" y="238"/>
                  </a:lnTo>
                  <a:lnTo>
                    <a:pt x="92" y="186"/>
                  </a:lnTo>
                  <a:lnTo>
                    <a:pt x="145" y="140"/>
                  </a:lnTo>
                  <a:lnTo>
                    <a:pt x="204" y="99"/>
                  </a:lnTo>
                  <a:lnTo>
                    <a:pt x="268" y="65"/>
                  </a:lnTo>
                  <a:lnTo>
                    <a:pt x="334" y="37"/>
                  </a:lnTo>
                  <a:lnTo>
                    <a:pt x="404" y="17"/>
                  </a:lnTo>
                  <a:lnTo>
                    <a:pt x="478" y="4"/>
                  </a:lnTo>
                  <a:lnTo>
                    <a:pt x="55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en-US" sz="1350" b="1"/>
            </a:p>
          </p:txBody>
        </p:sp>
      </p:grpSp>
      <p:sp>
        <p:nvSpPr>
          <p:cNvPr id="65" name="TextBox 64"/>
          <p:cNvSpPr txBox="1"/>
          <p:nvPr/>
        </p:nvSpPr>
        <p:spPr>
          <a:xfrm>
            <a:off x="6548605" y="4543188"/>
            <a:ext cx="1840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>
                <a:latin typeface="#9Slide03 BoosterNextFYBlack" panose="02000A03000000020004" pitchFamily="2" charset="77"/>
              </a:defRPr>
            </a:lvl1pPr>
          </a:lstStyle>
          <a:p>
            <a:r>
              <a:rPr lang="en-US" sz="1800" b="1" dirty="0">
                <a:solidFill>
                  <a:srgbClr val="002060"/>
                </a:solidFill>
              </a:rPr>
              <a:t>(4)</a:t>
            </a:r>
          </a:p>
        </p:txBody>
      </p:sp>
      <p:cxnSp>
        <p:nvCxnSpPr>
          <p:cNvPr id="66" name="Elbow Connector 32"/>
          <p:cNvCxnSpPr/>
          <p:nvPr/>
        </p:nvCxnSpPr>
        <p:spPr>
          <a:xfrm>
            <a:off x="2184693" y="3201402"/>
            <a:ext cx="1416437" cy="233879"/>
          </a:xfrm>
          <a:prstGeom prst="bentConnector3">
            <a:avLst>
              <a:gd name="adj1" fmla="val 50000"/>
            </a:avLst>
          </a:prstGeom>
          <a:ln w="9525">
            <a:solidFill>
              <a:srgbClr val="75DBFF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Elbow Connector 33"/>
          <p:cNvCxnSpPr>
            <a:stCxn id="73" idx="1"/>
          </p:cNvCxnSpPr>
          <p:nvPr/>
        </p:nvCxnSpPr>
        <p:spPr>
          <a:xfrm rot="10800000" flipV="1">
            <a:off x="5213413" y="2682176"/>
            <a:ext cx="1054159" cy="952198"/>
          </a:xfrm>
          <a:prstGeom prst="bentConnector3">
            <a:avLst>
              <a:gd name="adj1" fmla="val 50000"/>
            </a:avLst>
          </a:prstGeom>
          <a:ln>
            <a:solidFill>
              <a:srgbClr val="75DBFF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Elbow Connector 34"/>
          <p:cNvCxnSpPr/>
          <p:nvPr/>
        </p:nvCxnSpPr>
        <p:spPr>
          <a:xfrm flipV="1">
            <a:off x="2644083" y="4139627"/>
            <a:ext cx="1374097" cy="844657"/>
          </a:xfrm>
          <a:prstGeom prst="bentConnector3">
            <a:avLst>
              <a:gd name="adj1" fmla="val 50000"/>
            </a:avLst>
          </a:prstGeom>
          <a:ln>
            <a:solidFill>
              <a:srgbClr val="75DBFF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Elbow Connector 35"/>
          <p:cNvCxnSpPr/>
          <p:nvPr/>
        </p:nvCxnSpPr>
        <p:spPr>
          <a:xfrm rot="10800000">
            <a:off x="4986397" y="4317613"/>
            <a:ext cx="1582592" cy="430782"/>
          </a:xfrm>
          <a:prstGeom prst="bentConnector3">
            <a:avLst>
              <a:gd name="adj1" fmla="val 50000"/>
            </a:avLst>
          </a:prstGeom>
          <a:ln>
            <a:solidFill>
              <a:srgbClr val="75DBFF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/>
          <p:cNvSpPr/>
          <p:nvPr/>
        </p:nvSpPr>
        <p:spPr>
          <a:xfrm>
            <a:off x="3331131" y="979986"/>
            <a:ext cx="4291556" cy="6463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3600" b="1" dirty="0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mic Sans MS" panose="030F0702030302020204" pitchFamily="66" charset="0"/>
                <a:cs typeface="Arial" panose="020B0604020202020204" pitchFamily="34" charset="0"/>
              </a:rPr>
              <a:t>CONTENTS</a:t>
            </a:r>
            <a:endParaRPr lang="en-US" sz="3600" b="1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mic Sans MS" panose="030F0702030302020204" pitchFamily="66" charset="0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6267571" y="2497510"/>
            <a:ext cx="1840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>
                <a:latin typeface="#9Slide03 BoosterNextFYBlack" panose="02000A03000000020004" pitchFamily="2" charset="77"/>
              </a:defRPr>
            </a:lvl1pPr>
          </a:lstStyle>
          <a:p>
            <a:r>
              <a:rPr lang="en-US" sz="1800" b="1" dirty="0">
                <a:solidFill>
                  <a:srgbClr val="002060"/>
                </a:solidFill>
              </a:rPr>
              <a:t>(3)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1013172" y="5031135"/>
            <a:ext cx="820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>
                <a:latin typeface="#9Slide03 BoosterNextFYBlack" panose="02000A03000000020004" pitchFamily="2" charset="77"/>
              </a:defRPr>
            </a:lvl1pPr>
          </a:lstStyle>
          <a:p>
            <a:r>
              <a:rPr lang="en-US" sz="1800" b="1" dirty="0">
                <a:solidFill>
                  <a:srgbClr val="002060"/>
                </a:solidFill>
              </a:rPr>
              <a:t>(2)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841436" y="2587753"/>
            <a:ext cx="820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>
                <a:latin typeface="#9Slide03 BoosterNextFYBlack" panose="02000A03000000020004" pitchFamily="2" charset="77"/>
              </a:defRPr>
            </a:lvl1pPr>
          </a:lstStyle>
          <a:p>
            <a:r>
              <a:rPr lang="en-US" sz="1800" b="1" dirty="0">
                <a:solidFill>
                  <a:srgbClr val="002060"/>
                </a:solidFill>
              </a:rPr>
              <a:t>(1)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142854" y="2604380"/>
            <a:ext cx="24041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effectLst/>
                <a:latin typeface="Comic Sans MS" panose="030F0702030302020204" pitchFamily="66" charset="0"/>
                <a:ea typeface="Calibri" panose="020F0502020204030204" pitchFamily="34" charset="0"/>
              </a:rPr>
              <a:t>In </a:t>
            </a:r>
            <a:r>
              <a:rPr lang="en-US" sz="2400" dirty="0" err="1" smtClean="0">
                <a:effectLst/>
                <a:latin typeface="Comic Sans MS" panose="030F0702030302020204" pitchFamily="66" charset="0"/>
                <a:ea typeface="Calibri" panose="020F0502020204030204" pitchFamily="34" charset="0"/>
              </a:rPr>
              <a:t>tro</a:t>
            </a:r>
            <a:r>
              <a:rPr lang="en-US" sz="2400" dirty="0" err="1" smtClean="0">
                <a:latin typeface="Comic Sans MS" panose="030F0702030302020204" pitchFamily="66" charset="0"/>
                <a:ea typeface="Calibri" panose="020F0502020204030204" pitchFamily="34" charset="0"/>
              </a:rPr>
              <a:t>duction</a:t>
            </a:r>
            <a:r>
              <a:rPr lang="en-US" sz="2400" dirty="0" smtClean="0">
                <a:latin typeface="Comic Sans MS" panose="030F0702030302020204" pitchFamily="66" charset="0"/>
                <a:ea typeface="Calibri" panose="020F0502020204030204" pitchFamily="34" charset="0"/>
              </a:rPr>
              <a:t> to the topic</a:t>
            </a:r>
            <a:endParaRPr lang="en-US" sz="2400" dirty="0">
              <a:latin typeface="Comic Sans MS" panose="030F0702030302020204" pitchFamily="66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317305" y="5031135"/>
            <a:ext cx="22297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omic Sans MS" panose="030F0702030302020204" pitchFamily="66" charset="0"/>
              </a:rPr>
              <a:t>Technology used</a:t>
            </a:r>
            <a:endParaRPr lang="en-US" sz="2400" dirty="0">
              <a:latin typeface="Comic Sans MS" panose="030F0702030302020204" pitchFamily="66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566686" y="2391758"/>
            <a:ext cx="20736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omic Sans MS" panose="030F0702030302020204" pitchFamily="66" charset="0"/>
              </a:rPr>
              <a:t>Software  overview</a:t>
            </a:r>
            <a:endParaRPr lang="en-US" sz="2400" dirty="0">
              <a:latin typeface="Comic Sans MS" panose="030F0702030302020204" pitchFamily="66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935459" y="4569470"/>
            <a:ext cx="20734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omic Sans MS" panose="030F0702030302020204" pitchFamily="66" charset="0"/>
              </a:rPr>
              <a:t>App</a:t>
            </a:r>
            <a:endParaRPr lang="en-US" sz="2400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543313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ntr" presetSubtype="10" repeatCount="indefinite" fill="hold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9" presetClass="entr" presetSubtype="1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9" presetClass="entr" presetSubtype="1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/>
      <p:bldP spid="73" grpId="0"/>
      <p:bldP spid="76" grpId="0"/>
      <p:bldP spid="7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05096" y="1484316"/>
            <a:ext cx="419036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00B050"/>
                </a:solidFill>
                <a:latin typeface="+mj-lt"/>
              </a:rPr>
              <a:t>Theory view interface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8801" y="1237539"/>
            <a:ext cx="4777180" cy="47771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2949970" y="458892"/>
            <a:ext cx="3244059" cy="7795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FF0000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APP INTERFACE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91581" y="1542358"/>
            <a:ext cx="3040899" cy="506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b="1" dirty="0">
                <a:solidFill>
                  <a:srgbClr val="00B050"/>
                </a:solidFill>
                <a:latin typeface="+mj-lt"/>
                <a:ea typeface="Calibri" panose="020F0502020204030204" pitchFamily="34" charset="0"/>
              </a:rPr>
              <a:t>Password change interface</a:t>
            </a:r>
            <a:endParaRPr lang="en-US" sz="2000" b="1" dirty="0">
              <a:solidFill>
                <a:srgbClr val="00B050"/>
              </a:solidFill>
              <a:effectLst/>
              <a:latin typeface="+mj-lt"/>
              <a:ea typeface="Calibri" panose="020F0502020204030204" pitchFamily="34" charset="0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2480" y="1180786"/>
            <a:ext cx="5114777" cy="5114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2949970" y="458892"/>
            <a:ext cx="3244059" cy="7795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FF0000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APP INTERFACE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/>
          <p:nvPr/>
        </p:nvSpPr>
        <p:spPr>
          <a:xfrm>
            <a:off x="165462" y="2902784"/>
            <a:ext cx="5085807" cy="46166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002060"/>
                </a:solidFill>
                <a:latin typeface="#9Slide03 Ample" panose="02000000000000000000" pitchFamily="2" charset="77"/>
                <a:ea typeface="Arial" panose="020B0604020202020204" pitchFamily="34" charset="0"/>
                <a:cs typeface="Arial" panose="020B0604020202020204" pitchFamily="34" charset="0"/>
              </a:rPr>
              <a:t>For Listening</a:t>
            </a:r>
            <a:endParaRPr lang="en-US" sz="2400" b="1" dirty="0">
              <a:solidFill>
                <a:srgbClr val="002060"/>
              </a:solidFill>
              <a:latin typeface="#9Slide03 Ample" panose="02000000000000000000" pitchFamily="2" charset="77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Oval 1"/>
          <p:cNvSpPr/>
          <p:nvPr/>
        </p:nvSpPr>
        <p:spPr>
          <a:xfrm>
            <a:off x="6951784" y="2889595"/>
            <a:ext cx="222739" cy="301870"/>
          </a:xfrm>
          <a:prstGeom prst="ellipse">
            <a:avLst/>
          </a:prstGeom>
          <a:solidFill>
            <a:srgbClr val="E842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951784" y="2931803"/>
            <a:ext cx="201814" cy="20181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split orient="vert"/>
      </p:transition>
    </mc:Choice>
    <mc:Fallback xmlns="">
      <p:transition spd="slow" advClick="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1"/>
          <p:cNvSpPr txBox="1"/>
          <p:nvPr/>
        </p:nvSpPr>
        <p:spPr>
          <a:xfrm>
            <a:off x="1853442" y="544395"/>
            <a:ext cx="5768039" cy="772133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b="1" dirty="0" smtClean="0">
                <a:solidFill>
                  <a:srgbClr val="FF0000"/>
                </a:solidFill>
                <a:latin typeface="Comic Sans MS" panose="030F0702030302020204" pitchFamily="66" charset="0"/>
              </a:rPr>
              <a:t>INTRODUCE</a:t>
            </a:r>
            <a:endParaRPr lang="en-US" sz="3600" b="1" dirty="0">
              <a:solidFill>
                <a:srgbClr val="FF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18476" y="1995161"/>
            <a:ext cx="3696473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b="1" dirty="0">
                <a:solidFill>
                  <a:srgbClr val="000000"/>
                </a:solidFill>
                <a:latin typeface="+mj-lt"/>
                <a:ea typeface="Calibri" panose="020F0502020204030204" pitchFamily="34" charset="0"/>
              </a:rPr>
              <a:t>In recent years, multiple-choice exams have become very popular and are becoming more popular.</a:t>
            </a:r>
            <a:endParaRPr lang="en-US" sz="2000" b="1" dirty="0">
              <a:latin typeface="+mj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756974" y="4412643"/>
            <a:ext cx="394288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b="1" dirty="0">
                <a:solidFill>
                  <a:srgbClr val="000000"/>
                </a:solidFill>
                <a:latin typeface="+mj-lt"/>
                <a:ea typeface="Calibri" panose="020F0502020204030204" pitchFamily="34" charset="0"/>
              </a:rPr>
              <a:t>Along with the development of information technology is the birth of more and more handheld devices, smartphones.</a:t>
            </a:r>
            <a:endParaRPr lang="en-US" sz="2000" b="1" dirty="0">
              <a:latin typeface="+mj-lt"/>
            </a:endParaRPr>
          </a:p>
        </p:txBody>
      </p:sp>
      <p:pic>
        <p:nvPicPr>
          <p:cNvPr id="1026" name="Picture 2" descr="Icon&#10;&#10;Description automatically generate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617" y="3997234"/>
            <a:ext cx="3987565" cy="2320205"/>
          </a:xfrm>
          <a:prstGeom prst="rect">
            <a:avLst/>
          </a:prstGeom>
          <a:noFill/>
        </p:spPr>
      </p:pic>
      <p:pic>
        <p:nvPicPr>
          <p:cNvPr id="2050" name="Picture 2" descr="Graphical user interface, application&#10;&#10;Description automatically generate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7416" y="1590968"/>
            <a:ext cx="3722447" cy="2406266"/>
          </a:xfrm>
          <a:prstGeom prst="rect">
            <a:avLst/>
          </a:prstGeom>
          <a:noFill/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3854" y="2501992"/>
            <a:ext cx="1834559" cy="1834559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Graphical user interface, application&#10;&#10;Description automatically generate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7531" y="571308"/>
            <a:ext cx="4789091" cy="3780040"/>
          </a:xfrm>
          <a:prstGeom prst="rect">
            <a:avLst/>
          </a:prstGeom>
          <a:noFill/>
        </p:spPr>
      </p:pic>
      <p:sp>
        <p:nvSpPr>
          <p:cNvPr id="2" name="Rounded Rectangle 1"/>
          <p:cNvSpPr/>
          <p:nvPr/>
        </p:nvSpPr>
        <p:spPr>
          <a:xfrm>
            <a:off x="365760" y="3648891"/>
            <a:ext cx="3718560" cy="2229395"/>
          </a:xfrm>
          <a:prstGeom prst="round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587525" y="3733750"/>
            <a:ext cx="327322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>
                <a:latin typeface="+mj-lt"/>
              </a:rPr>
              <a:t>with </a:t>
            </a:r>
            <a:r>
              <a:rPr lang="en-US" b="1" dirty="0" smtClean="0">
                <a:latin typeface="+mj-lt"/>
              </a:rPr>
              <a:t>the plan: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1" dirty="0">
                <a:latin typeface="+mj-lt"/>
              </a:rPr>
              <a:t>Build Menu interface, Multiple choice exam</a:t>
            </a:r>
            <a:endParaRPr lang="en-US" b="1" dirty="0" smtClean="0">
              <a:latin typeface="+mj-lt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1" dirty="0">
                <a:latin typeface="+mj-lt"/>
                <a:ea typeface="Calibri" panose="020F0502020204030204" pitchFamily="34" charset="0"/>
              </a:rPr>
              <a:t>Interface design allows handling of the main functions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431" y="372291"/>
            <a:ext cx="3276600" cy="3276600"/>
          </a:xfrm>
          <a:prstGeom prst="rect">
            <a:avLst/>
          </a:prstGeom>
        </p:spPr>
      </p:pic>
      <p:pic>
        <p:nvPicPr>
          <p:cNvPr id="2050" name="Picture 2" descr="ArrowsAndApplesauce school pencil learn teaching Sticker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7838" y="4412308"/>
            <a:ext cx="2587626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Graphical user interface, application&#10;&#10;Description automatically generate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4505" y="779924"/>
            <a:ext cx="4338091" cy="3424065"/>
          </a:xfrm>
          <a:prstGeom prst="rect">
            <a:avLst/>
          </a:prstGeom>
          <a:noFill/>
        </p:spPr>
      </p:pic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3548861777"/>
              </p:ext>
            </p:extLst>
          </p:nvPr>
        </p:nvGraphicFramePr>
        <p:xfrm>
          <a:off x="307374" y="1477648"/>
          <a:ext cx="3770812" cy="39027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030" name="Picture 6" descr="App Notify Sticker by UCLA"/>
          <p:cNvPicPr>
            <a:picLocks noChangeAspect="1" noChangeArrowheads="1" noCrop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70390">
            <a:off x="2824138" y="-690076"/>
            <a:ext cx="2733299" cy="2733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Art No Sticker by Hi-Art"/>
          <p:cNvPicPr>
            <a:picLocks noChangeAspect="1" noChangeArrowheads="1" noCrop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7382" y="3871974"/>
            <a:ext cx="2588895" cy="2588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6425877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AsOne/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326658" y="854437"/>
            <a:ext cx="659814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rgbClr val="FF0000"/>
                </a:solidFill>
                <a:latin typeface="Comic Sans MS" panose="030F0702030302020204" pitchFamily="66" charset="0"/>
              </a:rPr>
              <a:t>TECHNOLOGY USED</a:t>
            </a:r>
          </a:p>
        </p:txBody>
      </p:sp>
      <p:pic>
        <p:nvPicPr>
          <p:cNvPr id="4098" name="Picture 2" descr="Icon&#10;&#10;Description automatically generate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600" y="1935547"/>
            <a:ext cx="2610529" cy="3062869"/>
          </a:xfrm>
          <a:prstGeom prst="rect">
            <a:avLst/>
          </a:prstGeom>
          <a:noFill/>
        </p:spPr>
      </p:pic>
      <p:grpSp>
        <p:nvGrpSpPr>
          <p:cNvPr id="7" name="Group 6"/>
          <p:cNvGrpSpPr/>
          <p:nvPr/>
        </p:nvGrpSpPr>
        <p:grpSpPr>
          <a:xfrm>
            <a:off x="863600" y="5354320"/>
            <a:ext cx="2743200" cy="548640"/>
            <a:chOff x="863600" y="5354320"/>
            <a:chExt cx="2743200" cy="548640"/>
          </a:xfrm>
        </p:grpSpPr>
        <p:sp>
          <p:nvSpPr>
            <p:cNvPr id="4" name="Flowchart: Terminator 3"/>
            <p:cNvSpPr/>
            <p:nvPr/>
          </p:nvSpPr>
          <p:spPr>
            <a:xfrm>
              <a:off x="863600" y="5354320"/>
              <a:ext cx="2743200" cy="548640"/>
            </a:xfrm>
            <a:prstGeom prst="flowChartTerminator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947056" y="5433195"/>
              <a:ext cx="25762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latin typeface="+mj-lt"/>
                </a:rPr>
                <a:t>Android Operating System</a:t>
              </a:r>
              <a:endParaRPr lang="en-US" b="1" dirty="0">
                <a:latin typeface="+mj-lt"/>
              </a:endParaRPr>
            </a:p>
          </p:txBody>
        </p:sp>
      </p:grpSp>
      <p:pic>
        <p:nvPicPr>
          <p:cNvPr id="8" name="Picture 2" descr="Logo, company name&#10;&#10;Description automatically generate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0821" y="1500768"/>
            <a:ext cx="4900904" cy="3267269"/>
          </a:xfrm>
          <a:prstGeom prst="rect">
            <a:avLst/>
          </a:prstGeom>
          <a:noFill/>
        </p:spPr>
      </p:pic>
      <p:grpSp>
        <p:nvGrpSpPr>
          <p:cNvPr id="10" name="Group 9"/>
          <p:cNvGrpSpPr/>
          <p:nvPr/>
        </p:nvGrpSpPr>
        <p:grpSpPr>
          <a:xfrm>
            <a:off x="5374640" y="5354320"/>
            <a:ext cx="2743200" cy="548640"/>
            <a:chOff x="863600" y="5354320"/>
            <a:chExt cx="2743200" cy="548640"/>
          </a:xfrm>
        </p:grpSpPr>
        <p:sp>
          <p:nvSpPr>
            <p:cNvPr id="11" name="Flowchart: Terminator 10"/>
            <p:cNvSpPr/>
            <p:nvPr/>
          </p:nvSpPr>
          <p:spPr>
            <a:xfrm>
              <a:off x="863600" y="5354320"/>
              <a:ext cx="2743200" cy="548640"/>
            </a:xfrm>
            <a:prstGeom prst="flowChartTerminator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446348" y="5443974"/>
              <a:ext cx="15777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+mj-lt"/>
                </a:rPr>
                <a:t>Java language</a:t>
              </a:r>
            </a:p>
          </p:txBody>
        </p:sp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61851" y="4305905"/>
            <a:ext cx="280416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+mj-lt"/>
                <a:ea typeface="Calibri" panose="020F0502020204030204" pitchFamily="34" charset="0"/>
              </a:rPr>
              <a:t>Android Studio software</a:t>
            </a:r>
            <a:endParaRPr lang="en-US" sz="2000" b="1" dirty="0">
              <a:latin typeface="+mj-lt"/>
            </a:endParaRPr>
          </a:p>
        </p:txBody>
      </p:sp>
      <p:pic>
        <p:nvPicPr>
          <p:cNvPr id="7170" name="Picture 2" descr="A picture containing text, screenshot, computer&#10;&#10;Description automatically generate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0800" y="840663"/>
            <a:ext cx="6421922" cy="3321051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273518" y="5004912"/>
            <a:ext cx="818994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b="1" dirty="0">
                <a:solidFill>
                  <a:srgbClr val="20212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Android Studio is an integrated development environment (IDE</a:t>
            </a:r>
            <a:r>
              <a:rPr lang="en-US" sz="2000" b="1" dirty="0" smtClean="0">
                <a:solidFill>
                  <a:srgbClr val="20212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),…</a:t>
            </a:r>
          </a:p>
          <a:p>
            <a:endParaRPr lang="vi-VN" sz="2000" b="1" i="0" dirty="0">
              <a:solidFill>
                <a:srgbClr val="202122"/>
              </a:solidFill>
              <a:effectLst/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b="1" dirty="0">
                <a:solidFill>
                  <a:srgbClr val="20212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Launched on May 16, 2013, at the Google I/O conference.</a:t>
            </a:r>
            <a:endParaRPr lang="vi-VN" sz="2000" b="1" i="0" dirty="0">
              <a:solidFill>
                <a:srgbClr val="202122"/>
              </a:solidFill>
              <a:effectLst/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00891" y="5011127"/>
            <a:ext cx="4201834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000" b="1" dirty="0">
                <a:latin typeface="+mj-lt"/>
                <a:ea typeface="Calibri" panose="020F0502020204030204" pitchFamily="34" charset="0"/>
              </a:rPr>
              <a:t>SQLite database.</a:t>
            </a:r>
            <a:endParaRPr lang="en-US" sz="2000" b="1" dirty="0">
              <a:effectLst/>
              <a:latin typeface="+mj-lt"/>
              <a:ea typeface="Calibri" panose="020F0502020204030204" pitchFamily="34" charset="0"/>
            </a:endParaRPr>
          </a:p>
        </p:txBody>
      </p:sp>
      <p:pic>
        <p:nvPicPr>
          <p:cNvPr id="8194" name="Picture 2" descr="Diagram&#10;&#10;Description automatically generate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5650" y="1631345"/>
            <a:ext cx="7168926" cy="3388196"/>
          </a:xfrm>
          <a:prstGeom prst="rect">
            <a:avLst/>
          </a:prstGeom>
          <a:noFill/>
        </p:spPr>
      </p:pic>
      <p:pic>
        <p:nvPicPr>
          <p:cNvPr id="9218" name="Picture 2" descr="Logo, company name&#10;&#10;Description automatically generate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9768" y="346854"/>
            <a:ext cx="2969194" cy="1407790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236144" y="5492497"/>
            <a:ext cx="913316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v"/>
            </a:pPr>
            <a:r>
              <a:rPr lang="en-US" sz="2000" b="1" dirty="0">
                <a:latin typeface="Calibri Light" panose="020F0302020204030204" pitchFamily="34" charset="0"/>
                <a:ea typeface="Times New Roman" panose="02020603050405020304" pitchFamily="18" charset="0"/>
                <a:cs typeface="Calibri Light" panose="020F0302020204030204" pitchFamily="34" charset="0"/>
              </a:rPr>
              <a:t>SQLite is </a:t>
            </a:r>
            <a:r>
              <a:rPr lang="en-US" sz="2000" b="1" dirty="0" err="1">
                <a:latin typeface="Calibri Light" panose="020F0302020204030204" pitchFamily="34" charset="0"/>
                <a:ea typeface="Times New Roman" panose="02020603050405020304" pitchFamily="18" charset="0"/>
                <a:cs typeface="Calibri Light" panose="020F0302020204030204" pitchFamily="34" charset="0"/>
              </a:rPr>
              <a:t>Mysql</a:t>
            </a:r>
            <a:r>
              <a:rPr lang="en-US" sz="2000" b="1" dirty="0">
                <a:latin typeface="Calibri Light" panose="020F0302020204030204" pitchFamily="34" charset="0"/>
                <a:ea typeface="Times New Roman" panose="02020603050405020304" pitchFamily="18" charset="0"/>
                <a:cs typeface="Calibri Light" panose="020F0302020204030204" pitchFamily="34" charset="0"/>
              </a:rPr>
              <a:t>, PostgreSQL database management software…</a:t>
            </a:r>
            <a:endParaRPr lang="en-US" sz="20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ttps://images.viblo.asia/984d98f6-ecf4-46cf-9d94-ed256fa219a6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8369" y="1483360"/>
            <a:ext cx="5515520" cy="40063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55574" y="1630880"/>
            <a:ext cx="36925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v"/>
            </a:pPr>
            <a:r>
              <a:rPr lang="en-US" sz="20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Firebase </a:t>
            </a:r>
            <a:r>
              <a:rPr lang="en-US" sz="2000" dirty="0" smtClean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is a Google-owned platform </a:t>
            </a:r>
            <a:r>
              <a:rPr lang="en-US" sz="20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that helps us develop web and mobile apps.</a:t>
            </a:r>
          </a:p>
        </p:txBody>
      </p:sp>
    </p:spTree>
    <p:extLst>
      <p:ext uri="{BB962C8B-B14F-4D97-AF65-F5344CB8AC3E}">
        <p14:creationId xmlns:p14="http://schemas.microsoft.com/office/powerpoint/2010/main" val="329462068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437" row="3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6767E298-CB79-46FB-B1CC-86105329AEAB}">
  <we:reference id="wa104380907" version="3.0.0.1" store="en-001" storeType="OMEX"/>
  <we:alternateReferences>
    <we:reference id="wa104380907" version="3.0.0.1" store="wa104380907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896</TotalTime>
  <Words>292</Words>
  <Application>Microsoft Office PowerPoint</Application>
  <PresentationFormat>On-screen Show (4:3)</PresentationFormat>
  <Paragraphs>61</Paragraphs>
  <Slides>22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4" baseType="lpstr">
      <vt:lpstr>#9Slide03 Ample</vt:lpstr>
      <vt:lpstr>#9Slide03 AmpleSoft</vt:lpstr>
      <vt:lpstr>#9Slide03 BoosterNextFYBlack</vt:lpstr>
      <vt:lpstr>Arial</vt:lpstr>
      <vt:lpstr>Calibri</vt:lpstr>
      <vt:lpstr>Calibri Light</vt:lpstr>
      <vt:lpstr>Comic Sans MS</vt:lpstr>
      <vt:lpstr>Raleway Black</vt:lpstr>
      <vt:lpstr>Tahoma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Bui Phu Khuyen</dc:creator>
  <cp:lastModifiedBy>Hữu Đức Đinh</cp:lastModifiedBy>
  <cp:revision>304</cp:revision>
  <cp:lastPrinted>2018-10-07T16:48:00Z</cp:lastPrinted>
  <dcterms:created xsi:type="dcterms:W3CDTF">2018-09-03T02:52:00Z</dcterms:created>
  <dcterms:modified xsi:type="dcterms:W3CDTF">2022-06-18T01:04:52Z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1033-11.2.0.10152</vt:lpwstr>
  </property>
</Properties>
</file>